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1.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2" r:id="rId2"/>
    <p:sldMasterId id="2147483690" r:id="rId3"/>
    <p:sldMasterId id="2147483688" r:id="rId4"/>
    <p:sldMasterId id="2147483686" r:id="rId5"/>
    <p:sldMasterId id="2147483680" r:id="rId6"/>
    <p:sldMasterId id="2147483651" r:id="rId7"/>
    <p:sldMasterId id="2147483715" r:id="rId8"/>
    <p:sldMasterId id="2147484051" r:id="rId9"/>
    <p:sldMasterId id="2147484324" r:id="rId10"/>
    <p:sldMasterId id="2147486128" r:id="rId11"/>
    <p:sldMasterId id="2147486140" r:id="rId12"/>
    <p:sldMasterId id="2147486152" r:id="rId13"/>
    <p:sldMasterId id="2147486164" r:id="rId14"/>
    <p:sldMasterId id="2147486176" r:id="rId15"/>
    <p:sldMasterId id="2147486188" r:id="rId16"/>
    <p:sldMasterId id="2147486200" r:id="rId17"/>
    <p:sldMasterId id="2147486212" r:id="rId18"/>
    <p:sldMasterId id="2147486224" r:id="rId19"/>
    <p:sldMasterId id="2147486236" r:id="rId20"/>
    <p:sldMasterId id="2147486248" r:id="rId21"/>
    <p:sldMasterId id="2147486260" r:id="rId22"/>
    <p:sldMasterId id="2147486272" r:id="rId23"/>
    <p:sldMasterId id="2147486284" r:id="rId24"/>
  </p:sldMasterIdLst>
  <p:notesMasterIdLst>
    <p:notesMasterId r:id="rId82"/>
  </p:notesMasterIdLst>
  <p:sldIdLst>
    <p:sldId id="256" r:id="rId25"/>
    <p:sldId id="396" r:id="rId26"/>
    <p:sldId id="398" r:id="rId27"/>
    <p:sldId id="397" r:id="rId28"/>
    <p:sldId id="400" r:id="rId29"/>
    <p:sldId id="402" r:id="rId30"/>
    <p:sldId id="399" r:id="rId31"/>
    <p:sldId id="531" r:id="rId32"/>
    <p:sldId id="493" r:id="rId33"/>
    <p:sldId id="494" r:id="rId34"/>
    <p:sldId id="495" r:id="rId35"/>
    <p:sldId id="496" r:id="rId36"/>
    <p:sldId id="497" r:id="rId37"/>
    <p:sldId id="498" r:id="rId38"/>
    <p:sldId id="479" r:id="rId39"/>
    <p:sldId id="468" r:id="rId40"/>
    <p:sldId id="499" r:id="rId41"/>
    <p:sldId id="500" r:id="rId42"/>
    <p:sldId id="501" r:id="rId43"/>
    <p:sldId id="502" r:id="rId44"/>
    <p:sldId id="503" r:id="rId45"/>
    <p:sldId id="504" r:id="rId46"/>
    <p:sldId id="505" r:id="rId47"/>
    <p:sldId id="506" r:id="rId48"/>
    <p:sldId id="508" r:id="rId49"/>
    <p:sldId id="507" r:id="rId50"/>
    <p:sldId id="406" r:id="rId51"/>
    <p:sldId id="476" r:id="rId52"/>
    <p:sldId id="509" r:id="rId53"/>
    <p:sldId id="510" r:id="rId54"/>
    <p:sldId id="511" r:id="rId55"/>
    <p:sldId id="512" r:id="rId56"/>
    <p:sldId id="513" r:id="rId57"/>
    <p:sldId id="514" r:id="rId58"/>
    <p:sldId id="515" r:id="rId59"/>
    <p:sldId id="516" r:id="rId60"/>
    <p:sldId id="517" r:id="rId61"/>
    <p:sldId id="518" r:id="rId62"/>
    <p:sldId id="532" r:id="rId63"/>
    <p:sldId id="520" r:id="rId64"/>
    <p:sldId id="521" r:id="rId65"/>
    <p:sldId id="522" r:id="rId66"/>
    <p:sldId id="523" r:id="rId67"/>
    <p:sldId id="524" r:id="rId68"/>
    <p:sldId id="525" r:id="rId69"/>
    <p:sldId id="526" r:id="rId70"/>
    <p:sldId id="527" r:id="rId71"/>
    <p:sldId id="528" r:id="rId72"/>
    <p:sldId id="491" r:id="rId73"/>
    <p:sldId id="492" r:id="rId74"/>
    <p:sldId id="414" r:id="rId75"/>
    <p:sldId id="299" r:id="rId76"/>
    <p:sldId id="529" r:id="rId77"/>
    <p:sldId id="486" r:id="rId78"/>
    <p:sldId id="465" r:id="rId79"/>
    <p:sldId id="530" r:id="rId80"/>
    <p:sldId id="464"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0000"/>
    <a:srgbClr val="800080"/>
    <a:srgbClr val="000000"/>
    <a:srgbClr val="FFFFFF"/>
    <a:srgbClr val="570059"/>
    <a:srgbClr val="330066"/>
    <a:srgbClr val="FFA9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17" autoAdjust="0"/>
  </p:normalViewPr>
  <p:slideViewPr>
    <p:cSldViewPr>
      <p:cViewPr varScale="1">
        <p:scale>
          <a:sx n="80" d="100"/>
          <a:sy n="80" d="100"/>
        </p:scale>
        <p:origin x="-1472" y="-96"/>
      </p:cViewPr>
      <p:guideLst>
        <p:guide orient="horz" pos="2160"/>
        <p:guide pos="2880"/>
      </p:guideLst>
    </p:cSldViewPr>
  </p:slideViewPr>
  <p:outlineViewPr>
    <p:cViewPr>
      <p:scale>
        <a:sx n="33" d="100"/>
        <a:sy n="33" d="100"/>
      </p:scale>
      <p:origin x="0" y="1496"/>
    </p:cViewPr>
  </p:outlineViewPr>
  <p:notesTextViewPr>
    <p:cViewPr>
      <p:scale>
        <a:sx n="100" d="100"/>
        <a:sy n="100" d="100"/>
      </p:scale>
      <p:origin x="0" y="0"/>
    </p:cViewPr>
  </p:notesTextViewPr>
  <p:sorterViewPr>
    <p:cViewPr>
      <p:scale>
        <a:sx n="100" d="100"/>
        <a:sy n="100" d="100"/>
      </p:scale>
      <p:origin x="0" y="3152"/>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50" Type="http://schemas.openxmlformats.org/officeDocument/2006/relationships/slide" Target="slides/slide26.xml"/><Relationship Id="rId51" Type="http://schemas.openxmlformats.org/officeDocument/2006/relationships/slide" Target="slides/slide27.xml"/><Relationship Id="rId52" Type="http://schemas.openxmlformats.org/officeDocument/2006/relationships/slide" Target="slides/slide28.xml"/><Relationship Id="rId53" Type="http://schemas.openxmlformats.org/officeDocument/2006/relationships/slide" Target="slides/slide29.xml"/><Relationship Id="rId54" Type="http://schemas.openxmlformats.org/officeDocument/2006/relationships/slide" Target="slides/slide30.xml"/><Relationship Id="rId55" Type="http://schemas.openxmlformats.org/officeDocument/2006/relationships/slide" Target="slides/slide31.xml"/><Relationship Id="rId56" Type="http://schemas.openxmlformats.org/officeDocument/2006/relationships/slide" Target="slides/slide32.xml"/><Relationship Id="rId57" Type="http://schemas.openxmlformats.org/officeDocument/2006/relationships/slide" Target="slides/slide33.xml"/><Relationship Id="rId58" Type="http://schemas.openxmlformats.org/officeDocument/2006/relationships/slide" Target="slides/slide34.xml"/><Relationship Id="rId59" Type="http://schemas.openxmlformats.org/officeDocument/2006/relationships/slide" Target="slides/slide35.xml"/><Relationship Id="rId70" Type="http://schemas.openxmlformats.org/officeDocument/2006/relationships/slide" Target="slides/slide46.xml"/><Relationship Id="rId71" Type="http://schemas.openxmlformats.org/officeDocument/2006/relationships/slide" Target="slides/slide47.xml"/><Relationship Id="rId72" Type="http://schemas.openxmlformats.org/officeDocument/2006/relationships/slide" Target="slides/slide48.xml"/><Relationship Id="rId73" Type="http://schemas.openxmlformats.org/officeDocument/2006/relationships/slide" Target="slides/slide49.xml"/><Relationship Id="rId74" Type="http://schemas.openxmlformats.org/officeDocument/2006/relationships/slide" Target="slides/slide50.xml"/><Relationship Id="rId75" Type="http://schemas.openxmlformats.org/officeDocument/2006/relationships/slide" Target="slides/slide51.xml"/><Relationship Id="rId76" Type="http://schemas.openxmlformats.org/officeDocument/2006/relationships/slide" Target="slides/slide52.xml"/><Relationship Id="rId77" Type="http://schemas.openxmlformats.org/officeDocument/2006/relationships/slide" Target="slides/slide53.xml"/><Relationship Id="rId78" Type="http://schemas.openxmlformats.org/officeDocument/2006/relationships/slide" Target="slides/slide54.xml"/><Relationship Id="rId79" Type="http://schemas.openxmlformats.org/officeDocument/2006/relationships/slide" Target="slides/slide5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slide" Target="slides/slide22.xml"/><Relationship Id="rId47" Type="http://schemas.openxmlformats.org/officeDocument/2006/relationships/slide" Target="slides/slide23.xml"/><Relationship Id="rId48" Type="http://schemas.openxmlformats.org/officeDocument/2006/relationships/slide" Target="slides/slide24.xml"/><Relationship Id="rId49" Type="http://schemas.openxmlformats.org/officeDocument/2006/relationships/slide" Target="slides/slide25.xml"/><Relationship Id="rId60" Type="http://schemas.openxmlformats.org/officeDocument/2006/relationships/slide" Target="slides/slide36.xml"/><Relationship Id="rId61" Type="http://schemas.openxmlformats.org/officeDocument/2006/relationships/slide" Target="slides/slide37.xml"/><Relationship Id="rId62" Type="http://schemas.openxmlformats.org/officeDocument/2006/relationships/slide" Target="slides/slide38.xml"/><Relationship Id="rId63" Type="http://schemas.openxmlformats.org/officeDocument/2006/relationships/slide" Target="slides/slide39.xml"/><Relationship Id="rId64" Type="http://schemas.openxmlformats.org/officeDocument/2006/relationships/slide" Target="slides/slide40.xml"/><Relationship Id="rId65" Type="http://schemas.openxmlformats.org/officeDocument/2006/relationships/slide" Target="slides/slide41.xml"/><Relationship Id="rId66" Type="http://schemas.openxmlformats.org/officeDocument/2006/relationships/slide" Target="slides/slide42.xml"/><Relationship Id="rId67" Type="http://schemas.openxmlformats.org/officeDocument/2006/relationships/slide" Target="slides/slide43.xml"/><Relationship Id="rId68" Type="http://schemas.openxmlformats.org/officeDocument/2006/relationships/slide" Target="slides/slide44.xml"/><Relationship Id="rId69" Type="http://schemas.openxmlformats.org/officeDocument/2006/relationships/slide" Target="slides/slide45.xml"/><Relationship Id="rId80" Type="http://schemas.openxmlformats.org/officeDocument/2006/relationships/slide" Target="slides/slide56.xml"/><Relationship Id="rId81" Type="http://schemas.openxmlformats.org/officeDocument/2006/relationships/slide" Target="slides/slide57.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234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24221710-1788-7546-99DB-EDAC7DDCFF11}" type="slidenum">
              <a:rPr lang="en-US"/>
              <a:pPr>
                <a:defRPr/>
              </a:pPr>
              <a:t>‹#›</a:t>
            </a:fld>
            <a:endParaRPr lang="en-US"/>
          </a:p>
        </p:txBody>
      </p:sp>
    </p:spTree>
    <p:extLst>
      <p:ext uri="{BB962C8B-B14F-4D97-AF65-F5344CB8AC3E}">
        <p14:creationId xmlns:p14="http://schemas.microsoft.com/office/powerpoint/2010/main" val="2312707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71F615-72CA-5341-AF54-020DCDE80116}" type="slidenum">
              <a:rPr lang="en-US" sz="1200"/>
              <a:pPr/>
              <a:t>1</a:t>
            </a:fld>
            <a:endParaRPr lang="en-US" sz="120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EA16046-306A-4E42-AA32-04683209D312}" type="slidenum">
              <a:rPr lang="zh-CN" altLang="en-US" sz="1200">
                <a:solidFill>
                  <a:srgbClr val="000000"/>
                </a:solidFill>
                <a:latin typeface="Arial" charset="0"/>
              </a:rPr>
              <a:pPr/>
              <a:t>10</a:t>
            </a:fld>
            <a:endParaRPr lang="en-US" altLang="zh-CN" sz="1200">
              <a:solidFill>
                <a:srgbClr val="000000"/>
              </a:solidFill>
              <a:latin typeface="Arial" charset="0"/>
            </a:endParaRPr>
          </a:p>
        </p:txBody>
      </p:sp>
      <p:sp>
        <p:nvSpPr>
          <p:cNvPr id="319490" name="Rectangle 2"/>
          <p:cNvSpPr>
            <a:spLocks noGrp="1" noRot="1" noChangeAspect="1" noChangeArrowheads="1" noTextEdit="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If you hurt the other person, Matthew 5 tells you what to do. </a:t>
            </a:r>
          </a:p>
          <a:p>
            <a:pPr eaLnBrk="1" hangingPunct="1"/>
            <a:r>
              <a:rPr lang="en-US" sz="1200" kern="1200" dirty="0" smtClean="0">
                <a:solidFill>
                  <a:schemeClr val="tx1"/>
                </a:solidFill>
                <a:effectLst/>
                <a:latin typeface="Arial" charset="0"/>
                <a:ea typeface="ＭＳ Ｐゴシック" charset="0"/>
                <a:cs typeface="ＭＳ Ｐゴシック" charset="0"/>
              </a:rPr>
              <a:t>Let’s read it.</a:t>
            </a:r>
          </a:p>
          <a:p>
            <a:pPr eaLnBrk="1" hangingPunct="1"/>
            <a:r>
              <a:rPr lang="en-US" sz="1200" kern="1200" dirty="0" smtClean="0">
                <a:solidFill>
                  <a:schemeClr val="tx1"/>
                </a:solidFill>
                <a:effectLst/>
                <a:latin typeface="Arial" charset="0"/>
                <a:ea typeface="ＭＳ Ｐゴシック" charset="0"/>
                <a:cs typeface="ＭＳ Ｐゴシック" charset="0"/>
              </a:rPr>
              <a:t>God places the responsibility to reconcile on </a:t>
            </a:r>
            <a:r>
              <a:rPr lang="en-US" sz="1200" i="1" kern="1200" dirty="0" smtClean="0">
                <a:solidFill>
                  <a:schemeClr val="tx1"/>
                </a:solidFill>
                <a:effectLst/>
                <a:latin typeface="Arial" charset="0"/>
                <a:ea typeface="ＭＳ Ｐゴシック" charset="0"/>
                <a:cs typeface="ＭＳ Ｐゴシック" charset="0"/>
              </a:rPr>
              <a:t>you</a:t>
            </a:r>
            <a:r>
              <a:rPr lang="en-US" sz="1200" kern="1200" dirty="0" smtClean="0">
                <a:solidFill>
                  <a:schemeClr val="tx1"/>
                </a:solidFill>
                <a:effectLst/>
                <a:latin typeface="Arial" charset="0"/>
                <a:ea typeface="ＭＳ Ｐゴシック" charset="0"/>
                <a:cs typeface="ＭＳ Ｐゴシック" charset="0"/>
              </a:rPr>
              <a:t> if you are the </a:t>
            </a:r>
            <a:r>
              <a:rPr lang="en-US" sz="1200" i="1" kern="1200" dirty="0" smtClean="0">
                <a:solidFill>
                  <a:schemeClr val="tx1"/>
                </a:solidFill>
                <a:effectLst/>
                <a:latin typeface="Arial" charset="0"/>
                <a:ea typeface="ＭＳ Ｐゴシック" charset="0"/>
                <a:cs typeface="ＭＳ Ｐゴシック" charset="0"/>
              </a:rPr>
              <a:t>offender</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9536083-74F0-C748-9680-8AE9F1E30CCF}" type="slidenum">
              <a:rPr lang="zh-CN" altLang="en-US" sz="1200">
                <a:solidFill>
                  <a:srgbClr val="000000"/>
                </a:solidFill>
                <a:latin typeface="Arial" charset="0"/>
              </a:rPr>
              <a:pPr/>
              <a:t>11</a:t>
            </a:fld>
            <a:endParaRPr lang="en-US" altLang="zh-CN" sz="1200">
              <a:solidFill>
                <a:srgbClr val="000000"/>
              </a:solidFill>
              <a:latin typeface="Arial" charset="0"/>
            </a:endParaRPr>
          </a:p>
        </p:txBody>
      </p:sp>
      <p:sp>
        <p:nvSpPr>
          <p:cNvPr id="321538" name="Rectangle 2"/>
          <p:cNvSpPr>
            <a:spLocks noGrp="1" noRot="1" noChangeAspect="1" noChangeArrowheads="1" noTextEdit="1"/>
          </p:cNvSpPr>
          <p:nvPr>
            <p:ph type="sldImg"/>
          </p:nvPr>
        </p:nvSpPr>
        <p:spPr>
          <a:solidFill>
            <a:srgbClr val="FFFFFF"/>
          </a:solidFill>
          <a:ln/>
        </p:spPr>
      </p:sp>
      <p:sp>
        <p:nvSpPr>
          <p:cNvPr id="321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 last I checked, believers weren’t offering up sacrifices at the altar.  So what does the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altar</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refer to today?</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FA4A17-18B4-8844-9E20-DE2F48D31748}" type="slidenum">
              <a:rPr lang="en-US" sz="1200"/>
              <a:pPr/>
              <a:t>12</a:t>
            </a:fld>
            <a:endParaRPr lang="en-US" sz="1200"/>
          </a:p>
        </p:txBody>
      </p:sp>
      <p:sp>
        <p:nvSpPr>
          <p:cNvPr id="259074" name="Rectangle 2"/>
          <p:cNvSpPr>
            <a:spLocks noGrp="1" noRot="1" noChangeAspect="1" noChangeArrowheads="1"/>
          </p:cNvSpPr>
          <p:nvPr>
            <p:ph type="sldImg"/>
          </p:nvPr>
        </p:nvSpPr>
        <p:spPr>
          <a:solidFill>
            <a:srgbClr val="FFFFFF"/>
          </a:solidFill>
          <a:ln/>
        </p:spPr>
      </p:sp>
      <p:sp>
        <p:nvSpPr>
          <p:cNvPr id="25907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At the very least, it refers to the Lord’s table—a sign of our fellowship &amp; unity</a:t>
            </a:r>
            <a:r>
              <a:rPr lang="en-SG" sz="1200" kern="1200" dirty="0" smtClean="0">
                <a:solidFill>
                  <a:schemeClr val="tx1"/>
                </a:solidFill>
                <a:effectLst/>
                <a:latin typeface="Arial" charset="0"/>
                <a:ea typeface="ＭＳ Ｐゴシック" charset="0"/>
                <a:cs typeface="ＭＳ Ｐゴシック" charset="0"/>
              </a:rPr>
              <a:t>.</a:t>
            </a:r>
            <a:endParaRPr lang="en-US" dirty="0" smtClean="0"/>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044B981-302C-4F4B-B018-E6C594DA995A}" type="slidenum">
              <a:rPr lang="zh-CN" altLang="en-US" sz="1200">
                <a:solidFill>
                  <a:srgbClr val="000000"/>
                </a:solidFill>
                <a:latin typeface="Arial" charset="0"/>
              </a:rPr>
              <a:pPr/>
              <a:t>13</a:t>
            </a:fld>
            <a:endParaRPr lang="en-US" altLang="zh-CN" sz="1200">
              <a:solidFill>
                <a:srgbClr val="000000"/>
              </a:solidFill>
              <a:latin typeface="Arial" charset="0"/>
            </a:endParaRPr>
          </a:p>
        </p:txBody>
      </p:sp>
      <p:sp>
        <p:nvSpPr>
          <p:cNvPr id="323586" name="Rectangle 2"/>
          <p:cNvSpPr>
            <a:spLocks noGrp="1" noRot="1" noChangeAspect="1" noChangeArrowheads="1" noTextEdit="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However, in some situations, you are the </a:t>
            </a:r>
            <a:r>
              <a:rPr lang="en-US" sz="1200" i="1" kern="1200" dirty="0" smtClean="0">
                <a:solidFill>
                  <a:schemeClr val="tx1"/>
                </a:solidFill>
                <a:effectLst/>
                <a:latin typeface="Arial" charset="0"/>
                <a:ea typeface="ＭＳ Ｐゴシック" charset="0"/>
                <a:cs typeface="ＭＳ Ｐゴシック" charset="0"/>
              </a:rPr>
              <a:t>offended</a:t>
            </a:r>
            <a:r>
              <a:rPr lang="en-US" sz="1200" kern="1200" dirty="0" smtClean="0">
                <a:solidFill>
                  <a:schemeClr val="tx1"/>
                </a:solidFill>
                <a:effectLst/>
                <a:latin typeface="Arial" charset="0"/>
                <a:ea typeface="ＭＳ Ｐゴシック" charset="0"/>
                <a:cs typeface="ＭＳ Ｐゴシック" charset="0"/>
              </a:rPr>
              <a:t>.  The other person is guilty of sin.  Every church eventually encounters problems with believers living in sin.  In these cases a loving body will restore them to God’s holiness</a:t>
            </a:r>
            <a:r>
              <a:rPr lang="en-SG" sz="1200" kern="1200" dirty="0" smtClean="0">
                <a:solidFill>
                  <a:schemeClr val="tx1"/>
                </a:solidFill>
                <a:effectLst/>
                <a:latin typeface="Arial" charset="0"/>
                <a:ea typeface="ＭＳ Ｐゴシック" charset="0"/>
                <a:cs typeface="ＭＳ Ｐゴシック" charset="0"/>
              </a:rPr>
              <a:t>.</a:t>
            </a:r>
            <a:endParaRPr lang="en-US" dirty="0" smtClean="0"/>
          </a:p>
          <a:p>
            <a:pPr eaLnBrk="1" hangingPunct="1"/>
            <a:endParaRPr lang="zh-CN" altLang="en-US" dirty="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006D15E-F128-1F43-A1CB-69844E43E554}" type="slidenum">
              <a:rPr lang="zh-CN" altLang="en-US" sz="1200">
                <a:solidFill>
                  <a:srgbClr val="000000"/>
                </a:solidFill>
              </a:rPr>
              <a:pPr/>
              <a:t>14</a:t>
            </a:fld>
            <a:endParaRPr lang="en-US" altLang="zh-CN" sz="1200">
              <a:solidFill>
                <a:srgbClr val="000000"/>
              </a:solidFill>
            </a:endParaRPr>
          </a:p>
        </p:txBody>
      </p:sp>
      <p:sp>
        <p:nvSpPr>
          <p:cNvPr id="325634" name="Rectangle 2"/>
          <p:cNvSpPr>
            <a:spLocks noGrp="1" noRot="1" noChangeAspect="1" noChangeArrowheads="1" noTextEdit="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 </a:t>
            </a:r>
            <a:r>
              <a:rPr lang="en-US" sz="1200" i="1" kern="1200" dirty="0" smtClean="0">
                <a:solidFill>
                  <a:schemeClr val="tx1"/>
                </a:solidFill>
                <a:effectLst/>
                <a:latin typeface="Arial" charset="0"/>
                <a:ea typeface="ＭＳ Ｐゴシック" charset="0"/>
                <a:cs typeface="ＭＳ Ｐゴシック" charset="0"/>
              </a:rPr>
              <a:t>how</a:t>
            </a:r>
            <a:r>
              <a:rPr lang="en-US" sz="1200" kern="1200" dirty="0" smtClean="0">
                <a:solidFill>
                  <a:schemeClr val="tx1"/>
                </a:solidFill>
                <a:effectLst/>
                <a:latin typeface="Arial" charset="0"/>
                <a:ea typeface="ＭＳ Ｐゴシック" charset="0"/>
                <a:cs typeface="ＭＳ Ｐゴシック" charset="0"/>
              </a:rPr>
              <a:t> do we </a:t>
            </a:r>
            <a:r>
              <a:rPr lang="en-US" sz="1200" u="sng" kern="1200" dirty="0" smtClean="0">
                <a:solidFill>
                  <a:schemeClr val="tx1"/>
                </a:solidFill>
                <a:effectLst/>
                <a:latin typeface="Arial" charset="0"/>
                <a:ea typeface="ＭＳ Ｐゴシック" charset="0"/>
                <a:cs typeface="ＭＳ Ｐゴシック" charset="0"/>
              </a:rPr>
              <a:t>restore</a:t>
            </a:r>
            <a:r>
              <a:rPr lang="en-US" sz="1200" kern="1200" dirty="0" smtClean="0">
                <a:solidFill>
                  <a:schemeClr val="tx1"/>
                </a:solidFill>
                <a:effectLst/>
                <a:latin typeface="Arial" charset="0"/>
                <a:ea typeface="ＭＳ Ｐゴシック" charset="0"/>
                <a:cs typeface="ＭＳ Ｐゴシック" charset="0"/>
              </a:rPr>
              <a:t> sinning Christians properly?  (This issue is addressed in your sermon outline.)  When someone goes astray from God’s will, what process do we use to bring that person back?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AF3A82-551D-7944-BF47-775A0015F8B0}" type="slidenum">
              <a:rPr lang="en-US" sz="1200">
                <a:solidFill>
                  <a:srgbClr val="000000"/>
                </a:solidFill>
              </a:rPr>
              <a:pPr/>
              <a:t>15</a:t>
            </a:fld>
            <a:endParaRPr lang="en-US" sz="1200">
              <a:solidFill>
                <a:srgbClr val="000000"/>
              </a:solidFill>
            </a:endParaRPr>
          </a:p>
        </p:txBody>
      </p:sp>
      <p:sp>
        <p:nvSpPr>
          <p:cNvPr id="267266" name="Rectangle 2"/>
          <p:cNvSpPr>
            <a:spLocks noGrp="1" noRot="1" noChangeAspect="1" noChangeArrowheads="1"/>
          </p:cNvSpPr>
          <p:nvPr>
            <p:ph type="sldImg"/>
          </p:nvPr>
        </p:nvSpPr>
        <p:spPr>
          <a:solidFill>
            <a:srgbClr val="FFFFFF"/>
          </a:solidFill>
          <a:ln/>
        </p:spPr>
      </p:sp>
      <p:sp>
        <p:nvSpPr>
          <p:cNvPr id="2672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This doesn’t just refer to marriage, nor to serious sins—it's any kind of sin that can hurt </a:t>
            </a:r>
            <a:r>
              <a:rPr lang="en-US" sz="1200" i="1" kern="1200" dirty="0" smtClean="0">
                <a:solidFill>
                  <a:schemeClr val="tx1"/>
                </a:solidFill>
                <a:effectLst/>
                <a:latin typeface="Arial" charset="0"/>
                <a:ea typeface="ＭＳ Ｐゴシック" charset="0"/>
                <a:cs typeface="ＭＳ Ｐゴシック" charset="0"/>
              </a:rPr>
              <a:t>any</a:t>
            </a:r>
            <a:r>
              <a:rPr lang="en-US" sz="1200" kern="1200" dirty="0" smtClean="0">
                <a:solidFill>
                  <a:schemeClr val="tx1"/>
                </a:solidFill>
                <a:effectLst/>
                <a:latin typeface="Arial" charset="0"/>
                <a:ea typeface="ＭＳ Ｐゴシック" charset="0"/>
                <a:cs typeface="ＭＳ Ｐゴシック" charset="0"/>
              </a:rPr>
              <a:t> relationship among believers</a:t>
            </a:r>
            <a:r>
              <a:rPr lang="en-SG" sz="1200" kern="1200" dirty="0" smtClean="0">
                <a:solidFill>
                  <a:schemeClr val="tx1"/>
                </a:solidFill>
                <a:effectLst/>
                <a:latin typeface="Arial" charset="0"/>
                <a:ea typeface="ＭＳ Ｐゴシック" charset="0"/>
                <a:cs typeface="ＭＳ Ｐゴシック" charset="0"/>
              </a:rPr>
              <a:t>.</a:t>
            </a:r>
            <a:endParaRPr lang="en-US" dirty="0" smtClean="0">
              <a:latin typeface="Times New Roman" charset="0"/>
            </a:endParaRPr>
          </a:p>
          <a:p>
            <a:pPr eaLnBrk="1" hangingPunct="1"/>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0BC426-EC80-7449-913C-6C60A5B8EAF4}" type="slidenum">
              <a:rPr lang="en-US" sz="1200"/>
              <a:pPr/>
              <a:t>16</a:t>
            </a:fld>
            <a:endParaRPr lang="en-US" sz="1200"/>
          </a:p>
        </p:txBody>
      </p:sp>
      <p:sp>
        <p:nvSpPr>
          <p:cNvPr id="269314" name="Rectangle 2"/>
          <p:cNvSpPr>
            <a:spLocks noGrp="1" noRot="1" noChangeAspect="1" noChangeArrowheads="1"/>
          </p:cNvSpPr>
          <p:nvPr>
            <p:ph type="sldImg"/>
          </p:nvPr>
        </p:nvSpPr>
        <p:spPr>
          <a:solidFill>
            <a:srgbClr val="FFFFFF"/>
          </a:solidFill>
          <a:ln/>
        </p:spPr>
      </p:sp>
      <p:sp>
        <p:nvSpPr>
          <p:cNvPr id="269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Why I am talking about resolving relational problems now?</a:t>
            </a:r>
            <a:r>
              <a:rPr lang="en-SG" dirty="0" smtClean="0">
                <a:effectLst/>
              </a:rPr>
              <a:t> </a:t>
            </a:r>
          </a:p>
          <a:p>
            <a:pPr eaLnBrk="1" hangingPunct="1"/>
            <a:r>
              <a:rPr lang="en-US" sz="1200" kern="1200" dirty="0" smtClean="0">
                <a:solidFill>
                  <a:schemeClr val="tx1"/>
                </a:solidFill>
                <a:effectLst/>
                <a:latin typeface="Arial" charset="0"/>
                <a:ea typeface="ＭＳ Ｐゴシック" charset="0"/>
                <a:cs typeface="ＭＳ Ｐゴシック" charset="0"/>
              </a:rPr>
              <a:t>I just know that issues surface in </a:t>
            </a:r>
            <a:r>
              <a:rPr lang="en-US" sz="1200" i="1" kern="1200" dirty="0" smtClean="0">
                <a:solidFill>
                  <a:schemeClr val="tx1"/>
                </a:solidFill>
                <a:effectLst/>
                <a:latin typeface="Arial" charset="0"/>
                <a:ea typeface="ＭＳ Ｐゴシック" charset="0"/>
                <a:cs typeface="ＭＳ Ｐゴシック" charset="0"/>
              </a:rPr>
              <a:t>every</a:t>
            </a:r>
            <a:r>
              <a:rPr lang="en-US" sz="1200" kern="1200" dirty="0" smtClean="0">
                <a:solidFill>
                  <a:schemeClr val="tx1"/>
                </a:solidFill>
                <a:effectLst/>
                <a:latin typeface="Arial" charset="0"/>
                <a:ea typeface="ＭＳ Ｐゴシック" charset="0"/>
                <a:cs typeface="ＭＳ Ｐゴシック" charset="0"/>
              </a:rPr>
              <a:t> relationship, including ours.  At some point, I am going to offend you and you will offend me.  So what should we do?</a:t>
            </a:r>
            <a:r>
              <a:rPr lang="en-SG" dirty="0" smtClean="0">
                <a:effectLst/>
              </a:rPr>
              <a:t> </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E590D46-8782-164D-93A6-A9C94457D522}" type="slidenum">
              <a:rPr lang="zh-CN" altLang="en-US" sz="1200">
                <a:solidFill>
                  <a:srgbClr val="000000"/>
                </a:solidFill>
                <a:latin typeface="Arial" charset="0"/>
              </a:rPr>
              <a:pPr/>
              <a:t>17</a:t>
            </a:fld>
            <a:endParaRPr lang="en-US" altLang="zh-CN" sz="1200">
              <a:solidFill>
                <a:srgbClr val="000000"/>
              </a:solidFill>
              <a:latin typeface="Arial" charset="0"/>
            </a:endParaRPr>
          </a:p>
        </p:txBody>
      </p:sp>
      <p:sp>
        <p:nvSpPr>
          <p:cNvPr id="312322" name="Rectangle 2"/>
          <p:cNvSpPr>
            <a:spLocks noGrp="1" noRot="1" noChangeAspect="1" noChangeArrowheads="1" noTextEdit="1"/>
          </p:cNvSpPr>
          <p:nvPr>
            <p:ph type="sldImg"/>
          </p:nvPr>
        </p:nvSpPr>
        <p:spPr>
          <a:solidFill>
            <a:srgbClr val="FFFFFF"/>
          </a:solidFill>
          <a:ln/>
        </p:spPr>
      </p:sp>
      <p:sp>
        <p:nvSpPr>
          <p:cNvPr id="312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So our key text today is Matthew 18.  The context of Matthew 18 is the value of one—</a:t>
            </a:r>
          </a:p>
          <a:p>
            <a:pPr eaLnBrk="1" hangingPunct="1"/>
            <a:r>
              <a:rPr lang="en-US" sz="1200" kern="1200" dirty="0" smtClean="0">
                <a:solidFill>
                  <a:schemeClr val="tx1"/>
                </a:solidFill>
                <a:effectLst/>
                <a:latin typeface="Arial" charset="0"/>
                <a:ea typeface="ＭＳ Ｐゴシック" charset="0"/>
                <a:cs typeface="ＭＳ Ｐゴシック" charset="0"/>
              </a:rPr>
              <a:t>• one child (1-9), one sheep (10-14), one sinner (15-20), one debtor (21-35).  </a:t>
            </a:r>
          </a:p>
          <a:p>
            <a:pPr eaLnBrk="1" hangingPunct="1"/>
            <a:r>
              <a:rPr lang="en-US" sz="1200" kern="1200" dirty="0" smtClean="0">
                <a:solidFill>
                  <a:schemeClr val="tx1"/>
                </a:solidFill>
                <a:effectLst/>
                <a:latin typeface="Arial" charset="0"/>
                <a:ea typeface="ＭＳ Ｐゴシック" charset="0"/>
                <a:cs typeface="ＭＳ Ｐゴシック" charset="0"/>
              </a:rPr>
              <a:t>• At the heart of this chapter is verses 15-20…</a:t>
            </a:r>
            <a:r>
              <a:rPr lang="en-SG" dirty="0" smtClean="0">
                <a:effectLst/>
              </a:rPr>
              <a:t> </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9951F22-1A83-E147-B282-BF81D6DDA805}" type="slidenum">
              <a:rPr lang="zh-CN" altLang="en-US" sz="1200">
                <a:solidFill>
                  <a:srgbClr val="000000"/>
                </a:solidFill>
                <a:latin typeface="Arial" charset="0"/>
                <a:ea typeface="ＭＳ Ｐゴシック" charset="0"/>
                <a:cs typeface="ＭＳ Ｐゴシック" charset="0"/>
              </a:rPr>
              <a:pPr/>
              <a:t>18</a:t>
            </a:fld>
            <a:endParaRPr lang="en-US" altLang="zh-CN" sz="1200">
              <a:solidFill>
                <a:srgbClr val="000000"/>
              </a:solidFill>
              <a:latin typeface="Arial" charset="0"/>
              <a:ea typeface="ＭＳ Ｐゴシック" charset="0"/>
              <a:cs typeface="ＭＳ Ｐゴシック" charset="0"/>
            </a:endParaRPr>
          </a:p>
        </p:txBody>
      </p:sp>
      <p:sp>
        <p:nvSpPr>
          <p:cNvPr id="327682" name="Rectangle 2"/>
          <p:cNvSpPr>
            <a:spLocks noGrp="1" noRot="1" noChangeAspect="1" noChangeArrowheads="1" noTextEdit="1"/>
          </p:cNvSpPr>
          <p:nvPr>
            <p:ph type="sldImg"/>
          </p:nvPr>
        </p:nvSpPr>
        <p:spPr>
          <a:solidFill>
            <a:srgbClr val="FFFFFF"/>
          </a:solidFill>
          <a:ln/>
        </p:spPr>
      </p:sp>
      <p:sp>
        <p:nvSpPr>
          <p:cNvPr id="3276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200" kern="1200" dirty="0" smtClean="0">
              <a:solidFill>
                <a:schemeClr val="tx1"/>
              </a:solidFill>
              <a:effectLst/>
              <a:latin typeface="Arial" charset="0"/>
              <a:ea typeface="ＭＳ Ｐゴシック" charset="0"/>
              <a:cs typeface="ＭＳ Ｐゴシック"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In Matthew 18:15-20 Jesus provides God’s plan for loving church discipline.  Let’s read it together [read </a:t>
            </a:r>
            <a:r>
              <a:rPr lang="en-US" sz="1200" u="sng" kern="1200" dirty="0" smtClean="0">
                <a:solidFill>
                  <a:schemeClr val="tx1"/>
                </a:solidFill>
                <a:effectLst/>
                <a:latin typeface="Arial" charset="0"/>
                <a:ea typeface="ＭＳ Ｐゴシック" charset="0"/>
                <a:cs typeface="ＭＳ Ｐゴシック" charset="0"/>
              </a:rPr>
              <a:t>15-20</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This </a:t>
            </a:r>
            <a:r>
              <a:rPr lang="en-US" sz="1200" kern="1200" dirty="0" smtClean="0">
                <a:solidFill>
                  <a:schemeClr val="tx1"/>
                </a:solidFill>
                <a:effectLst/>
                <a:latin typeface="Arial" charset="0"/>
                <a:ea typeface="ＭＳ Ｐゴシック" charset="0"/>
                <a:cs typeface="ＭＳ Ｐゴシック" charset="0"/>
              </a:rPr>
              <a:t>text has two main teachings on restoring Christians in sin.  </a:t>
            </a:r>
          </a:p>
          <a:p>
            <a:pPr eaLnBrk="1" hangingPunct="1"/>
            <a:r>
              <a:rPr lang="en-US" sz="1200" kern="1200" dirty="0" smtClean="0">
                <a:solidFill>
                  <a:schemeClr val="tx1"/>
                </a:solidFill>
                <a:effectLst/>
                <a:latin typeface="Arial" charset="0"/>
                <a:ea typeface="ＭＳ Ｐゴシック" charset="0"/>
                <a:cs typeface="ＭＳ Ｐゴシック" charset="0"/>
              </a:rPr>
              <a:t>• Verses 15-17 give </a:t>
            </a:r>
            <a:r>
              <a:rPr lang="en-US" sz="1200" i="1" kern="1200" dirty="0" smtClean="0">
                <a:solidFill>
                  <a:schemeClr val="tx1"/>
                </a:solidFill>
                <a:effectLst/>
                <a:latin typeface="Arial" charset="0"/>
                <a:ea typeface="ＭＳ Ｐゴシック" charset="0"/>
                <a:cs typeface="ＭＳ Ｐゴシック" charset="0"/>
              </a:rPr>
              <a:t>how</a:t>
            </a:r>
            <a:r>
              <a:rPr lang="en-US" sz="1200" kern="1200" dirty="0" smtClean="0">
                <a:solidFill>
                  <a:schemeClr val="tx1"/>
                </a:solidFill>
                <a:effectLst/>
                <a:latin typeface="Arial" charset="0"/>
                <a:ea typeface="ＭＳ Ｐゴシック" charset="0"/>
                <a:cs typeface="ＭＳ Ｐゴシック" charset="0"/>
              </a:rPr>
              <a:t> to restore them and</a:t>
            </a:r>
            <a:r>
              <a:rPr lang="is-IS" sz="1200" kern="1200" dirty="0" smtClean="0">
                <a:solidFill>
                  <a:schemeClr val="tx1"/>
                </a:solidFill>
                <a:effectLst/>
                <a:latin typeface="Arial" charset="0"/>
                <a:ea typeface="ＭＳ Ｐゴシック" charset="0"/>
                <a:cs typeface="ＭＳ Ｐゴシック" charset="0"/>
              </a:rPr>
              <a:t>…</a:t>
            </a:r>
            <a:endParaRPr lang="en-US" sz="1200" kern="1200" dirty="0" smtClean="0">
              <a:solidFill>
                <a:schemeClr val="tx1"/>
              </a:solidFill>
              <a:effectLst/>
              <a:latin typeface="Arial" charset="0"/>
              <a:ea typeface="ＭＳ Ｐゴシック" charset="0"/>
              <a:cs typeface="ＭＳ Ｐゴシック"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 Verses 18-20 give </a:t>
            </a:r>
            <a:r>
              <a:rPr lang="en-US" sz="1200" i="1" kern="1200" dirty="0" smtClean="0">
                <a:solidFill>
                  <a:schemeClr val="tx1"/>
                </a:solidFill>
                <a:effectLst/>
                <a:latin typeface="Arial" charset="0"/>
                <a:ea typeface="ＭＳ Ｐゴシック" charset="0"/>
                <a:cs typeface="ＭＳ Ｐゴシック" charset="0"/>
              </a:rPr>
              <a:t>why </a:t>
            </a:r>
            <a:r>
              <a:rPr lang="en-US" sz="1200" kern="1200" dirty="0" smtClean="0">
                <a:solidFill>
                  <a:schemeClr val="tx1"/>
                </a:solidFill>
                <a:effectLst/>
                <a:latin typeface="Arial" charset="0"/>
                <a:ea typeface="ＭＳ Ｐゴシック" charset="0"/>
                <a:cs typeface="ＭＳ Ｐゴシック" charset="0"/>
              </a:rPr>
              <a:t>to restore them</a:t>
            </a:r>
            <a:r>
              <a:rPr lang="en-SG" sz="1200" kern="1200" dirty="0" smtClean="0">
                <a:solidFill>
                  <a:schemeClr val="tx1"/>
                </a:solidFill>
                <a:effectLst/>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Let’s first see </a:t>
            </a:r>
            <a:r>
              <a:rPr lang="en-US" sz="1200" i="1" kern="1200" dirty="0" smtClean="0">
                <a:solidFill>
                  <a:schemeClr val="tx1"/>
                </a:solidFill>
                <a:effectLst/>
                <a:latin typeface="Arial" charset="0"/>
                <a:ea typeface="ＭＳ Ｐゴシック" charset="0"/>
                <a:cs typeface="ＭＳ Ｐゴシック" charset="0"/>
              </a:rPr>
              <a:t>how</a:t>
            </a:r>
            <a:r>
              <a:rPr lang="en-US" sz="1200" kern="1200" dirty="0" smtClean="0">
                <a:solidFill>
                  <a:schemeClr val="tx1"/>
                </a:solidFill>
                <a:effectLst/>
                <a:latin typeface="Arial" charset="0"/>
                <a:ea typeface="ＭＳ Ｐゴシック" charset="0"/>
                <a:cs typeface="ＭＳ Ｐゴシック" charset="0"/>
              </a:rPr>
              <a:t> to restore relationships. God’s way to restore believers in sin is to…</a:t>
            </a:r>
            <a:r>
              <a:rPr lang="en-SG" dirty="0" smtClean="0">
                <a:effectLst/>
              </a:rPr>
              <a:t> </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D76A414-5C93-E44F-B7B0-8485518D4944}" type="slidenum">
              <a:rPr lang="zh-CN" altLang="en-US" sz="1200">
                <a:solidFill>
                  <a:srgbClr val="000000"/>
                </a:solidFill>
                <a:latin typeface="Arial" charset="0"/>
              </a:rPr>
              <a:pPr/>
              <a:t>19</a:t>
            </a:fld>
            <a:endParaRPr lang="en-US" altLang="zh-CN" sz="1200">
              <a:solidFill>
                <a:srgbClr val="000000"/>
              </a:solidFill>
              <a:latin typeface="Arial" charset="0"/>
            </a:endParaRPr>
          </a:p>
        </p:txBody>
      </p:sp>
      <p:sp>
        <p:nvSpPr>
          <p:cNvPr id="329730" name="Rectangle 2"/>
          <p:cNvSpPr>
            <a:spLocks noGrp="1" noRot="1" noChangeAspect="1" noChangeArrowheads="1" noTextEdit="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God’s strategy to bring sinning Christians back is to involve as few people as you can.</a:t>
            </a:r>
          </a:p>
          <a:p>
            <a:pPr eaLnBrk="1" hangingPunct="1"/>
            <a:endParaRPr lang="zh-CN" altLang="en-US" dirty="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4A0472-02BC-D24A-84E6-76DC69F3E723}" type="slidenum">
              <a:rPr lang="en-US" sz="1200"/>
              <a:pPr/>
              <a:t>2</a:t>
            </a:fld>
            <a:endParaRPr lang="en-US" sz="1200"/>
          </a:p>
        </p:txBody>
      </p:sp>
      <p:sp>
        <p:nvSpPr>
          <p:cNvPr id="238594" name="Rectangle 2"/>
          <p:cNvSpPr>
            <a:spLocks noGrp="1" noRot="1" noChangeAspect="1" noChangeArrowheads="1" noTextEdit="1"/>
          </p:cNvSpPr>
          <p:nvPr>
            <p:ph type="sldImg"/>
          </p:nvPr>
        </p:nvSpPr>
        <p:spPr>
          <a:solidFill>
            <a:srgbClr val="FFFFFF"/>
          </a:solidFill>
          <a:ln/>
        </p:spPr>
      </p:sp>
      <p:sp>
        <p:nvSpPr>
          <p:cNvPr id="2385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Some 30 years ago I sang on a music team of seven musicians called Crossroads</a:t>
            </a:r>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If you can’t tell, I am the guy who is not Japanese.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A4E386C-0CC0-3E4C-977A-3ABA14D44FFF}" type="slidenum">
              <a:rPr lang="zh-CN" altLang="en-US" sz="1200">
                <a:solidFill>
                  <a:srgbClr val="000000"/>
                </a:solidFill>
                <a:latin typeface="Arial" charset="0"/>
              </a:rPr>
              <a:pPr/>
              <a:t>20</a:t>
            </a:fld>
            <a:endParaRPr lang="en-US" altLang="zh-CN" sz="1200">
              <a:solidFill>
                <a:srgbClr val="000000"/>
              </a:solidFill>
              <a:latin typeface="Arial"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 desired end is restoration, not punishment or excommunication</a:t>
            </a:r>
            <a:r>
              <a:rPr lang="en-SG" sz="1200" kern="1200" dirty="0" smtClean="0">
                <a:solidFill>
                  <a:schemeClr val="tx1"/>
                </a:solidFill>
                <a:effectLst/>
                <a:latin typeface="Arial" charset="0"/>
                <a:ea typeface="ＭＳ Ｐゴシック" charset="0"/>
                <a:cs typeface="ＭＳ Ｐゴシック" charset="0"/>
              </a:rPr>
              <a:t>.</a:t>
            </a:r>
          </a:p>
          <a:p>
            <a:pPr eaLnBrk="1" hangingPunct="1"/>
            <a:r>
              <a:rPr lang="en-SG" dirty="0" smtClean="0"/>
              <a:t>The goal of discipline is behavior change to bring the wayward one back.  Unfortunately, too many churches </a:t>
            </a:r>
            <a:r>
              <a:rPr lang="ru-RU" dirty="0" smtClean="0"/>
              <a:t>"</a:t>
            </a:r>
            <a:r>
              <a:rPr lang="en-SG" dirty="0" smtClean="0"/>
              <a:t>excommunicate</a:t>
            </a:r>
            <a:r>
              <a:rPr lang="ru-RU" dirty="0" smtClean="0"/>
              <a:t>"</a:t>
            </a:r>
            <a:r>
              <a:rPr lang="en-SG" dirty="0" smtClean="0"/>
              <a:t> to punish rather than restore).</a:t>
            </a:r>
          </a:p>
          <a:p>
            <a:pPr eaLnBrk="1" hangingPunct="1"/>
            <a:r>
              <a:rPr lang="en-SG" dirty="0" smtClean="0"/>
              <a:t>Restoration is God’s goal for a wandering saint in the sheep image of verses 10-14.</a:t>
            </a:r>
          </a:p>
          <a:p>
            <a:pPr eaLnBrk="1" hangingPunct="1"/>
            <a:r>
              <a:rPr lang="en-SG" dirty="0" smtClean="0"/>
              <a:t>Restoration is the explicit teaching of this text in verse 15b.</a:t>
            </a:r>
          </a:p>
          <a:p>
            <a:pPr eaLnBrk="1" hangingPunct="1"/>
            <a:r>
              <a:rPr lang="en-SG" dirty="0" smtClean="0"/>
              <a:t>Restoration is the goal of church discipline in other passages like Galatians 6:1.</a:t>
            </a:r>
          </a:p>
          <a:p>
            <a:pPr eaLnBrk="1" hangingPunct="1"/>
            <a:endParaRPr lang="en-US" dirty="0" smtClean="0"/>
          </a:p>
          <a:p>
            <a:pPr eaLnBrk="1" hangingPunct="1"/>
            <a:endParaRPr lang="zh-CN" altLang="en-US" dirty="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8C112FE-7161-AF4E-9522-9A67D2E8567B}" type="slidenum">
              <a:rPr lang="zh-CN" altLang="en-US" sz="1200">
                <a:solidFill>
                  <a:srgbClr val="000000"/>
                </a:solidFill>
                <a:latin typeface="Arial" charset="0"/>
              </a:rPr>
              <a:pPr/>
              <a:t>21</a:t>
            </a:fld>
            <a:endParaRPr lang="en-US" altLang="zh-CN" sz="1200">
              <a:solidFill>
                <a:srgbClr val="000000"/>
              </a:solidFill>
              <a:latin typeface="Arial" charset="0"/>
            </a:endParaRPr>
          </a:p>
        </p:txBody>
      </p:sp>
      <p:sp>
        <p:nvSpPr>
          <p:cNvPr id="333826" name="Rectangle 2"/>
          <p:cNvSpPr>
            <a:spLocks noGrp="1" noRot="1" noChangeAspect="1" noChangeArrowheads="1" noTextEdit="1"/>
          </p:cNvSpPr>
          <p:nvPr>
            <p:ph type="sldImg"/>
          </p:nvPr>
        </p:nvSpPr>
        <p:spPr>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3D5F52C-6CF2-6945-8637-4EF018EADA20}" type="slidenum">
              <a:rPr lang="zh-CN" altLang="en-US" sz="1200">
                <a:solidFill>
                  <a:srgbClr val="000000"/>
                </a:solidFill>
                <a:latin typeface="Arial" charset="0"/>
              </a:rPr>
              <a:pPr/>
              <a:t>22</a:t>
            </a:fld>
            <a:endParaRPr lang="en-US" altLang="zh-CN" sz="1200">
              <a:solidFill>
                <a:srgbClr val="000000"/>
              </a:solidFill>
              <a:latin typeface="Arial" charset="0"/>
            </a:endParaRPr>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God’s restoring process has four steps that progressively tell more and more people about the sin (15-17).</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6618058-3EC3-8F49-B537-1A9473F30CB7}" type="slidenum">
              <a:rPr lang="zh-CN" altLang="en-US" sz="1200">
                <a:solidFill>
                  <a:srgbClr val="000000"/>
                </a:solidFill>
                <a:latin typeface="Arial" charset="0"/>
              </a:rPr>
              <a:pPr/>
              <a:t>23</a:t>
            </a:fld>
            <a:endParaRPr lang="en-US" altLang="zh-CN" sz="1200">
              <a:solidFill>
                <a:srgbClr val="000000"/>
              </a:solidFill>
              <a:latin typeface="Arial" charset="0"/>
            </a:endParaRPr>
          </a:p>
        </p:txBody>
      </p:sp>
      <p:sp>
        <p:nvSpPr>
          <p:cNvPr id="337922" name="Rectangle 2"/>
          <p:cNvSpPr>
            <a:spLocks noGrp="1" noRot="1" noChangeAspect="1" noChangeArrowheads="1" noTextEdit="1"/>
          </p:cNvSpPr>
          <p:nvPr>
            <p:ph type="sldImg"/>
          </p:nvPr>
        </p:nvSpPr>
        <p:spPr>
          <a:solidFill>
            <a:srgbClr val="FFFFFF"/>
          </a:solidFill>
          <a:ln/>
        </p:spPr>
      </p:sp>
      <p:sp>
        <p:nvSpPr>
          <p:cNvPr id="337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What’s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 It is to tell </a:t>
            </a:r>
            <a:r>
              <a:rPr lang="en-US" sz="1200" b="0" i="1" kern="1200" dirty="0" smtClean="0">
                <a:solidFill>
                  <a:schemeClr val="tx1"/>
                </a:solidFill>
                <a:effectLst/>
                <a:latin typeface="Arial" charset="0"/>
                <a:ea typeface="ＭＳ Ｐゴシック" charset="0"/>
                <a:cs typeface="+mn-cs"/>
              </a:rPr>
              <a:t>others</a:t>
            </a:r>
            <a:r>
              <a:rPr lang="en-US" sz="1200" b="0" kern="1200" dirty="0" smtClean="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a:t>
            </a:r>
            <a:r>
              <a:rPr lang="en-US" sz="1200" b="0" kern="1200" baseline="0" dirty="0" smtClean="0">
                <a:solidFill>
                  <a:schemeClr val="tx1"/>
                </a:solidFill>
                <a:effectLst/>
                <a:latin typeface="Arial" charset="0"/>
                <a:ea typeface="ＭＳ Ｐゴシック" charset="0"/>
                <a:cs typeface="+mn-cs"/>
              </a:rPr>
              <a:t> </a:t>
            </a:r>
            <a:r>
              <a:rPr lang="en-US" sz="1200" b="0" kern="1200" dirty="0" smtClean="0">
                <a:solidFill>
                  <a:schemeClr val="tx1"/>
                </a:solidFill>
                <a:effectLst/>
                <a:latin typeface="Arial" charset="0"/>
                <a:ea typeface="ＭＳ Ｐゴシック" charset="0"/>
                <a:cs typeface="+mn-cs"/>
              </a:rPr>
              <a:t>God commands us to keep the issue as private as possible.</a:t>
            </a:r>
            <a:endParaRPr lang="en-SG" sz="1200" b="1" kern="1200" dirty="0" smtClean="0">
              <a:solidFill>
                <a:schemeClr val="tx1"/>
              </a:solidFill>
              <a:effectLst/>
              <a:latin typeface="Arial" charset="0"/>
              <a:ea typeface="ＭＳ Ｐゴシック" charset="0"/>
              <a:cs typeface="+mn-cs"/>
            </a:endParaRP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8D98940-A51C-7E48-A7AD-1D3D325C899E}" type="slidenum">
              <a:rPr lang="zh-CN" altLang="en-US" sz="1200">
                <a:solidFill>
                  <a:srgbClr val="000000"/>
                </a:solidFill>
                <a:latin typeface="Arial" charset="0"/>
              </a:rPr>
              <a:pPr/>
              <a:t>24</a:t>
            </a:fld>
            <a:endParaRPr lang="en-US" altLang="zh-CN" sz="1200">
              <a:solidFill>
                <a:srgbClr val="000000"/>
              </a:solidFill>
              <a:latin typeface="Arial" charset="0"/>
            </a:endParaRPr>
          </a:p>
        </p:txBody>
      </p:sp>
      <p:sp>
        <p:nvSpPr>
          <p:cNvPr id="339970" name="Rectangle 2"/>
          <p:cNvSpPr>
            <a:spLocks noGrp="1" noRot="1" noChangeAspect="1" noChangeArrowheads="1" noTextEdit="1"/>
          </p:cNvSpPr>
          <p:nvPr>
            <p:ph type="sldImg"/>
          </p:nvPr>
        </p:nvSpPr>
        <p:spPr>
          <a:solidFill>
            <a:srgbClr val="FFFFFF"/>
          </a:solidFill>
          <a:ln/>
        </p:spPr>
      </p:sp>
      <p:sp>
        <p:nvSpPr>
          <p:cNvPr id="339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This differs from Matthew 5 in that you’re not an </a:t>
            </a:r>
            <a:r>
              <a:rPr lang="en-US" sz="1200" i="1" kern="1200" dirty="0" smtClean="0">
                <a:solidFill>
                  <a:schemeClr val="tx1"/>
                </a:solidFill>
                <a:effectLst/>
                <a:latin typeface="Arial" charset="0"/>
                <a:ea typeface="ＭＳ Ｐゴシック" charset="0"/>
                <a:cs typeface="ＭＳ Ｐゴシック" charset="0"/>
              </a:rPr>
              <a:t>offender</a:t>
            </a:r>
            <a:r>
              <a:rPr lang="en-US" sz="1200" kern="1200" dirty="0" smtClean="0">
                <a:solidFill>
                  <a:schemeClr val="tx1"/>
                </a:solidFill>
                <a:effectLst/>
                <a:latin typeface="Arial" charset="0"/>
                <a:ea typeface="ＭＳ Ｐゴシック" charset="0"/>
                <a:cs typeface="ＭＳ Ｐゴシック" charset="0"/>
              </a:rPr>
              <a:t>, but the </a:t>
            </a:r>
            <a:r>
              <a:rPr lang="en-US" sz="1200" i="1" kern="1200" dirty="0" smtClean="0">
                <a:solidFill>
                  <a:schemeClr val="tx1"/>
                </a:solidFill>
                <a:effectLst/>
                <a:latin typeface="Arial" charset="0"/>
                <a:ea typeface="ＭＳ Ｐゴシック" charset="0"/>
                <a:cs typeface="ＭＳ Ｐゴシック" charset="0"/>
              </a:rPr>
              <a:t>offended</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SG" dirty="0" smtClean="0">
                <a:effectLst/>
              </a:rPr>
              <a:t>• </a:t>
            </a:r>
            <a:r>
              <a:rPr lang="en-US" sz="1200" kern="1200" dirty="0" smtClean="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smtClean="0">
                <a:solidFill>
                  <a:schemeClr val="tx1"/>
                </a:solidFill>
                <a:effectLst/>
                <a:latin typeface="Arial" charset="0"/>
                <a:ea typeface="ＭＳ Ｐゴシック" charset="0"/>
                <a:cs typeface="ＭＳ Ｐゴシック" charset="0"/>
              </a:rPr>
              <a:t>in sin</a:t>
            </a:r>
            <a:r>
              <a:rPr lang="en-US" sz="1200" kern="1200" dirty="0" smtClean="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smtClean="0">
                <a:effectLst/>
              </a:rPr>
              <a:t> </a:t>
            </a:r>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5A5F09E-521B-B844-883F-25DB078B75B7}" type="slidenum">
              <a:rPr lang="zh-CN" altLang="en-US" sz="1200">
                <a:solidFill>
                  <a:srgbClr val="000000"/>
                </a:solidFill>
                <a:latin typeface="Arial" charset="0"/>
              </a:rPr>
              <a:pPr/>
              <a:t>25</a:t>
            </a:fld>
            <a:endParaRPr lang="en-US" altLang="zh-CN" sz="1200">
              <a:solidFill>
                <a:srgbClr val="000000"/>
              </a:solidFill>
              <a:latin typeface="Arial" charset="0"/>
            </a:endParaRPr>
          </a:p>
        </p:txBody>
      </p:sp>
      <p:sp>
        <p:nvSpPr>
          <p:cNvPr id="342018" name="Rectangle 2"/>
          <p:cNvSpPr>
            <a:spLocks noGrp="1" noRot="1" noChangeAspect="1" noChangeArrowheads="1" noTextEdit="1"/>
          </p:cNvSpPr>
          <p:nvPr>
            <p:ph type="sldImg"/>
          </p:nvPr>
        </p:nvSpPr>
        <p:spPr>
          <a:solidFill>
            <a:srgbClr val="FFFFFF"/>
          </a:solidFill>
          <a:ln/>
        </p:spPr>
      </p:sp>
      <p:sp>
        <p:nvSpPr>
          <p:cNvPr id="342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Earlier we saw from Matthew 5:23-24 that God places the responsibility to reconcile on </a:t>
            </a:r>
            <a:r>
              <a:rPr lang="en-US" sz="1200" i="1" kern="1200" dirty="0" smtClean="0">
                <a:solidFill>
                  <a:schemeClr val="tx1"/>
                </a:solidFill>
                <a:effectLst/>
                <a:latin typeface="Arial" charset="0"/>
                <a:ea typeface="ＭＳ Ｐゴシック" charset="0"/>
                <a:cs typeface="ＭＳ Ｐゴシック" charset="0"/>
              </a:rPr>
              <a:t>you</a:t>
            </a:r>
            <a:r>
              <a:rPr lang="en-US" sz="1200" kern="1200" dirty="0" smtClean="0">
                <a:solidFill>
                  <a:schemeClr val="tx1"/>
                </a:solidFill>
                <a:effectLst/>
                <a:latin typeface="Arial" charset="0"/>
                <a:ea typeface="ＭＳ Ｐゴシック" charset="0"/>
                <a:cs typeface="ＭＳ Ｐゴシック" charset="0"/>
              </a:rPr>
              <a:t> if you are the </a:t>
            </a:r>
            <a:r>
              <a:rPr lang="en-US" sz="1200" i="1" kern="1200" dirty="0" smtClean="0">
                <a:solidFill>
                  <a:schemeClr val="tx1"/>
                </a:solidFill>
                <a:effectLst/>
                <a:latin typeface="Arial" charset="0"/>
                <a:ea typeface="ＭＳ Ｐゴシック" charset="0"/>
                <a:cs typeface="ＭＳ Ｐゴシック" charset="0"/>
              </a:rPr>
              <a:t>offender</a:t>
            </a:r>
            <a:r>
              <a:rPr lang="en-US" sz="1200" kern="1200" dirty="0" smtClean="0">
                <a:solidFill>
                  <a:schemeClr val="tx1"/>
                </a:solidFill>
                <a:effectLst/>
                <a:latin typeface="Arial" charset="0"/>
                <a:ea typeface="ＭＳ Ｐゴシック" charset="0"/>
                <a:cs typeface="ＭＳ Ｐゴシック" charset="0"/>
              </a:rPr>
              <a:t>.  Now whose job is it to initiate if you are the </a:t>
            </a:r>
            <a:r>
              <a:rPr lang="en-US" sz="1200" i="1" kern="1200" dirty="0" smtClean="0">
                <a:solidFill>
                  <a:schemeClr val="tx1"/>
                </a:solidFill>
                <a:effectLst/>
                <a:latin typeface="Arial" charset="0"/>
                <a:ea typeface="ＭＳ Ｐゴシック" charset="0"/>
                <a:cs typeface="ＭＳ Ｐゴシック" charset="0"/>
              </a:rPr>
              <a:t>offended</a:t>
            </a:r>
            <a:r>
              <a:rPr lang="en-US" sz="1200" kern="1200" dirty="0" smtClean="0">
                <a:solidFill>
                  <a:schemeClr val="tx1"/>
                </a:solidFill>
                <a:effectLst/>
                <a:latin typeface="Arial" charset="0"/>
                <a:ea typeface="ＭＳ Ｐゴシック" charset="0"/>
                <a:cs typeface="ＭＳ Ｐゴシック" charset="0"/>
              </a:rPr>
              <a:t>?  </a:t>
            </a:r>
          </a:p>
          <a:p>
            <a:r>
              <a:rPr lang="en-US" sz="1200" kern="1200" dirty="0" smtClean="0">
                <a:solidFill>
                  <a:schemeClr val="tx1"/>
                </a:solidFill>
                <a:effectLst/>
                <a:latin typeface="Arial" charset="0"/>
                <a:ea typeface="ＭＳ Ｐゴシック" charset="0"/>
                <a:cs typeface="ＭＳ Ｐゴシック" charset="0"/>
              </a:rPr>
              <a:t>• Yes, again it is </a:t>
            </a:r>
            <a:r>
              <a:rPr lang="en-US" sz="1200" i="1" kern="1200" dirty="0" smtClean="0">
                <a:solidFill>
                  <a:schemeClr val="tx1"/>
                </a:solidFill>
                <a:effectLst/>
                <a:latin typeface="Arial" charset="0"/>
                <a:ea typeface="ＭＳ Ｐゴシック" charset="0"/>
                <a:cs typeface="ＭＳ Ｐゴシック" charset="0"/>
              </a:rPr>
              <a:t>your</a:t>
            </a:r>
            <a:r>
              <a:rPr lang="en-US" sz="1200" kern="1200" dirty="0" smtClean="0">
                <a:solidFill>
                  <a:schemeClr val="tx1"/>
                </a:solidFill>
                <a:effectLst/>
                <a:latin typeface="Arial" charset="0"/>
                <a:ea typeface="ＭＳ Ｐゴシック" charset="0"/>
                <a:cs typeface="ＭＳ Ｐゴシック" charset="0"/>
              </a:rPr>
              <a:t> responsibility again!  You say,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That’s not fair!  Why is it my job in </a:t>
            </a:r>
            <a:r>
              <a:rPr lang="en-US" sz="1200" i="1" kern="1200" dirty="0" smtClean="0">
                <a:solidFill>
                  <a:schemeClr val="tx1"/>
                </a:solidFill>
                <a:effectLst/>
                <a:latin typeface="Arial" charset="0"/>
                <a:ea typeface="ＭＳ Ｐゴシック" charset="0"/>
                <a:cs typeface="ＭＳ Ｐゴシック" charset="0"/>
              </a:rPr>
              <a:t>both</a:t>
            </a:r>
            <a:r>
              <a:rPr lang="en-US" sz="1200" kern="1200" dirty="0" smtClean="0">
                <a:solidFill>
                  <a:schemeClr val="tx1"/>
                </a:solidFill>
                <a:effectLst/>
                <a:latin typeface="Arial" charset="0"/>
                <a:ea typeface="ＭＳ Ｐゴシック" charset="0"/>
                <a:cs typeface="ＭＳ Ｐゴシック" charset="0"/>
              </a:rPr>
              <a:t> situations?  Whether I am the </a:t>
            </a:r>
            <a:r>
              <a:rPr lang="en-US" sz="1200" i="1" kern="1200" dirty="0" smtClean="0">
                <a:solidFill>
                  <a:schemeClr val="tx1"/>
                </a:solidFill>
                <a:effectLst/>
                <a:latin typeface="Arial" charset="0"/>
                <a:ea typeface="ＭＳ Ｐゴシック" charset="0"/>
                <a:cs typeface="ＭＳ Ｐゴシック" charset="0"/>
              </a:rPr>
              <a:t>offender or the offended </a:t>
            </a:r>
            <a:r>
              <a:rPr lang="en-US" sz="1200" kern="1200" dirty="0" smtClean="0">
                <a:solidFill>
                  <a:schemeClr val="tx1"/>
                </a:solidFill>
                <a:effectLst/>
                <a:latin typeface="Arial" charset="0"/>
                <a:ea typeface="ＭＳ Ｐゴシック" charset="0"/>
                <a:cs typeface="ＭＳ Ｐゴシック" charset="0"/>
              </a:rPr>
              <a:t>I still have to make the first move?</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Well, if relationships are not resolved between believers, it has to be through the fault of both—as </a:t>
            </a:r>
            <a:r>
              <a:rPr lang="en-US" sz="1200" i="1" kern="1200" dirty="0" smtClean="0">
                <a:solidFill>
                  <a:schemeClr val="tx1"/>
                </a:solidFill>
                <a:effectLst/>
                <a:latin typeface="Arial" charset="0"/>
                <a:ea typeface="ＭＳ Ｐゴシック" charset="0"/>
                <a:cs typeface="ＭＳ Ｐゴシック" charset="0"/>
              </a:rPr>
              <a:t>both</a:t>
            </a:r>
            <a:r>
              <a:rPr lang="en-US" sz="1200" kern="1200" dirty="0" smtClean="0">
                <a:solidFill>
                  <a:schemeClr val="tx1"/>
                </a:solidFill>
                <a:effectLst/>
                <a:latin typeface="Arial" charset="0"/>
                <a:ea typeface="ＭＳ Ｐゴシック" charset="0"/>
                <a:cs typeface="ＭＳ Ｐゴシック" charset="0"/>
              </a:rPr>
              <a:t> have the command of God to resolve it!</a:t>
            </a:r>
            <a:r>
              <a:rPr lang="en-SG" dirty="0" smtClean="0">
                <a:effectLst/>
              </a:rPr>
              <a:t> </a:t>
            </a:r>
            <a:endParaRPr lang="en-US" dirty="0" smtClean="0"/>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While letter writing was very popular in the time of Christ, our Lord specifically says to deal with these sensitive matters face-to-face.  Today this means confrontation should never be handled via email,</a:t>
            </a:r>
            <a:r>
              <a:rPr lang="en-US" sz="1200" kern="1200" baseline="0" dirty="0" smtClean="0">
                <a:solidFill>
                  <a:schemeClr val="tx1"/>
                </a:solidFill>
                <a:effectLst/>
                <a:latin typeface="Arial" charset="0"/>
                <a:ea typeface="ＭＳ Ｐゴシック" charset="0"/>
                <a:cs typeface="ＭＳ Ｐゴシック" charset="0"/>
              </a:rPr>
              <a:t> SMS,</a:t>
            </a:r>
            <a:r>
              <a:rPr lang="en-US" sz="1200" kern="1200" dirty="0" smtClean="0">
                <a:solidFill>
                  <a:schemeClr val="tx1"/>
                </a:solidFill>
                <a:effectLst/>
                <a:latin typeface="Arial" charset="0"/>
                <a:ea typeface="ＭＳ Ｐゴシック" charset="0"/>
                <a:cs typeface="ＭＳ Ｐゴシック" charset="0"/>
              </a:rPr>
              <a:t> letter, or phone calls.  It also prohibits the cowardice of anonymous communication</a:t>
            </a:r>
            <a:r>
              <a:rPr lang="en-SG"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26</a:t>
            </a:fld>
            <a:endParaRPr lang="en-US"/>
          </a:p>
        </p:txBody>
      </p:sp>
    </p:spTree>
    <p:extLst>
      <p:ext uri="{BB962C8B-B14F-4D97-AF65-F5344CB8AC3E}">
        <p14:creationId xmlns:p14="http://schemas.microsoft.com/office/powerpoint/2010/main" val="279819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4809FD-CEB8-314E-B8B0-AA149D9C5804}" type="slidenum">
              <a:rPr lang="en-US" sz="1200"/>
              <a:pPr/>
              <a:t>27</a:t>
            </a:fld>
            <a:endParaRPr lang="en-US" sz="1200"/>
          </a:p>
        </p:txBody>
      </p:sp>
      <p:sp>
        <p:nvSpPr>
          <p:cNvPr id="290818" name="Rectangle 2"/>
          <p:cNvSpPr>
            <a:spLocks noGrp="1" noRot="1" noChangeAspect="1" noChangeArrowheads="1" noTextEdit="1"/>
          </p:cNvSpPr>
          <p:nvPr>
            <p:ph type="sldImg"/>
          </p:nvPr>
        </p:nvSpPr>
        <p:spPr>
          <a:solidFill>
            <a:srgbClr val="FFFFFF"/>
          </a:solidFill>
          <a:ln/>
        </p:spPr>
      </p:sp>
      <p:sp>
        <p:nvSpPr>
          <p:cNvPr id="2908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Our family has tried to do this since our three sons were young—not to let them do the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Mom!  Dad!  So-and-so did such-and-such to me!</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We just told him,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Matthew 18, bud.  If you can’t solve it, we’ll be step 2…</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They rarely came back to us!</a:t>
            </a:r>
            <a:r>
              <a:rPr lang="en-SG" dirty="0" smtClean="0">
                <a:effectLst/>
              </a:rPr>
              <a:t>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Now that they are older, they solve the problems among themselves without our intervention.  Some friends were amazed that Kurt and Stephen moved to the US for college and decided to stay as roommates—for 7 years until they married!</a:t>
            </a:r>
            <a:r>
              <a:rPr lang="en-SG"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28</a:t>
            </a:fld>
            <a:endParaRPr lang="en-US"/>
          </a:p>
        </p:txBody>
      </p:sp>
    </p:spTree>
    <p:extLst>
      <p:ext uri="{BB962C8B-B14F-4D97-AF65-F5344CB8AC3E}">
        <p14:creationId xmlns:p14="http://schemas.microsoft.com/office/powerpoint/2010/main" val="1204981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982C64F-F71B-E647-976A-8ED7AD91A2AD}" type="slidenum">
              <a:rPr lang="zh-CN" altLang="en-US" sz="1200">
                <a:solidFill>
                  <a:srgbClr val="000000"/>
                </a:solidFill>
                <a:latin typeface="Arial" charset="0"/>
              </a:rPr>
              <a:pPr/>
              <a:t>29</a:t>
            </a:fld>
            <a:endParaRPr lang="en-US" altLang="zh-CN" sz="1200">
              <a:solidFill>
                <a:srgbClr val="000000"/>
              </a:solidFill>
              <a:latin typeface="Arial" charset="0"/>
            </a:endParaRPr>
          </a:p>
        </p:txBody>
      </p:sp>
      <p:sp>
        <p:nvSpPr>
          <p:cNvPr id="345090" name="Rectangle 2"/>
          <p:cNvSpPr>
            <a:spLocks noGrp="1" noRot="1" noChangeAspect="1" noChangeArrowheads="1" noTextEdit="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However, most of the time believers don’t keep issues private—or we don’t address them at all.  Why do </a:t>
            </a:r>
            <a:r>
              <a:rPr lang="en-US" sz="1200" i="1" kern="1200" dirty="0" smtClean="0">
                <a:solidFill>
                  <a:schemeClr val="tx1"/>
                </a:solidFill>
                <a:effectLst/>
                <a:latin typeface="Arial" charset="0"/>
                <a:ea typeface="ＭＳ Ｐゴシック" charset="0"/>
                <a:cs typeface="ＭＳ Ｐゴシック" charset="0"/>
              </a:rPr>
              <a:t>you</a:t>
            </a:r>
            <a:r>
              <a:rPr lang="en-US" sz="1200" kern="1200" dirty="0" smtClean="0">
                <a:solidFill>
                  <a:schemeClr val="tx1"/>
                </a:solidFill>
                <a:effectLst/>
                <a:latin typeface="Arial" charset="0"/>
                <a:ea typeface="ＭＳ Ｐゴシック" charset="0"/>
                <a:cs typeface="ＭＳ Ｐゴシック" charset="0"/>
              </a:rPr>
              <a:t> think don’t we confront others?  Tell the person next to you why!  (Small groups for 1 min.) Why not?</a:t>
            </a:r>
          </a:p>
          <a:p>
            <a:pPr eaLnBrk="1" hangingPunct="1"/>
            <a:r>
              <a:rPr lang="en-US" sz="1200" kern="1200" dirty="0" smtClean="0">
                <a:solidFill>
                  <a:schemeClr val="tx1"/>
                </a:solidFill>
                <a:effectLst/>
                <a:latin typeface="Arial" charset="0"/>
                <a:ea typeface="ＭＳ Ｐゴシック" charset="0"/>
                <a:cs typeface="ＭＳ Ｐゴシック" charset="0"/>
              </a:rPr>
              <a:t>• ignorance of what God commands here?</a:t>
            </a:r>
          </a:p>
          <a:p>
            <a:pPr eaLnBrk="1" hangingPunct="1"/>
            <a:r>
              <a:rPr lang="en-US" sz="1200" kern="1200" dirty="0" smtClean="0">
                <a:solidFill>
                  <a:schemeClr val="tx1"/>
                </a:solidFill>
                <a:effectLst/>
                <a:latin typeface="Arial" charset="0"/>
                <a:ea typeface="ＭＳ Ｐゴシック" charset="0"/>
                <a:cs typeface="ＭＳ Ｐゴシック" charset="0"/>
              </a:rPr>
              <a:t>• doubt that it will work?</a:t>
            </a:r>
          </a:p>
          <a:p>
            <a:pPr eaLnBrk="1" hangingPunct="1"/>
            <a:r>
              <a:rPr lang="en-US" sz="1200" kern="1200" dirty="0" smtClean="0">
                <a:solidFill>
                  <a:schemeClr val="tx1"/>
                </a:solidFill>
                <a:effectLst/>
                <a:latin typeface="Arial" charset="0"/>
                <a:ea typeface="ＭＳ Ｐゴシック" charset="0"/>
                <a:cs typeface="ＭＳ Ｐゴシック" charset="0"/>
              </a:rPr>
              <a:t>• failure of past confrontations that didn’t work?</a:t>
            </a:r>
          </a:p>
          <a:p>
            <a:pPr eaLnBrk="1" hangingPunct="1"/>
            <a:r>
              <a:rPr lang="en-US" sz="1200" kern="1200" dirty="0" smtClean="0">
                <a:solidFill>
                  <a:schemeClr val="tx1"/>
                </a:solidFill>
                <a:effectLst/>
                <a:latin typeface="Arial" charset="0"/>
                <a:ea typeface="ＭＳ Ｐゴシック" charset="0"/>
                <a:cs typeface="ＭＳ Ｐゴシック" charset="0"/>
              </a:rPr>
              <a:t>• fear</a:t>
            </a:r>
            <a:r>
              <a:rPr lang="en-US" sz="1200" kern="1200" baseline="0" dirty="0" smtClean="0">
                <a:solidFill>
                  <a:schemeClr val="tx1"/>
                </a:solidFill>
                <a:effectLst/>
                <a:latin typeface="Arial" charset="0"/>
                <a:ea typeface="ＭＳ Ｐゴシック" charset="0"/>
                <a:cs typeface="ＭＳ Ｐゴシック" charset="0"/>
              </a:rPr>
              <a:t> that we might look bad?</a:t>
            </a:r>
          </a:p>
          <a:p>
            <a:pPr eaLnBrk="1" hangingPunct="1"/>
            <a:r>
              <a:rPr lang="en-US" sz="1200" kern="1200" baseline="0" dirty="0" smtClean="0">
                <a:solidFill>
                  <a:schemeClr val="tx1"/>
                </a:solidFill>
                <a:effectLst/>
                <a:latin typeface="Arial" charset="0"/>
                <a:ea typeface="ＭＳ Ｐゴシック" charset="0"/>
                <a:cs typeface="ＭＳ Ｐゴシック" charset="0"/>
              </a:rPr>
              <a:t>• excuses that we can’t get together?</a:t>
            </a:r>
          </a:p>
          <a:p>
            <a:pPr eaLnBrk="1" hangingPunct="1"/>
            <a:r>
              <a:rPr lang="en-US" sz="1200" kern="1200" baseline="0" dirty="0" smtClean="0">
                <a:solidFill>
                  <a:schemeClr val="tx1"/>
                </a:solidFill>
                <a:effectLst/>
                <a:latin typeface="Arial" charset="0"/>
                <a:ea typeface="ＭＳ Ｐゴシック" charset="0"/>
                <a:cs typeface="ＭＳ Ｐゴシック" charset="0"/>
              </a:rPr>
              <a:t>• impurity in our own life?</a:t>
            </a:r>
          </a:p>
          <a:p>
            <a:pPr eaLnBrk="1" hangingPunct="1"/>
            <a:r>
              <a:rPr lang="en-US" sz="1200" kern="1200" baseline="0" dirty="0" smtClean="0">
                <a:solidFill>
                  <a:schemeClr val="tx1"/>
                </a:solidFill>
                <a:effectLst/>
                <a:latin typeface="Arial" charset="0"/>
                <a:ea typeface="ＭＳ Ｐゴシック" charset="0"/>
                <a:cs typeface="ＭＳ Ｐゴシック" charset="0"/>
              </a:rPr>
              <a:t>• unsocial in that we just don’t care enough to risk it?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5CF921-CE00-F044-88A4-EB4506B6B527}" type="slidenum">
              <a:rPr lang="en-US" sz="1200"/>
              <a:pPr/>
              <a:t>3</a:t>
            </a:fld>
            <a:endParaRPr lang="en-US" sz="1200"/>
          </a:p>
        </p:txBody>
      </p:sp>
      <p:sp>
        <p:nvSpPr>
          <p:cNvPr id="240642" name="Rectangle 2"/>
          <p:cNvSpPr>
            <a:spLocks noGrp="1" noRot="1" noChangeAspect="1" noChangeArrowheads="1" noTextEdit="1"/>
          </p:cNvSpPr>
          <p:nvPr>
            <p:ph type="sldImg"/>
          </p:nvPr>
        </p:nvSpPr>
        <p:spPr>
          <a:solidFill>
            <a:srgbClr val="FFFFFF"/>
          </a:solidFill>
          <a:ln/>
        </p:spPr>
      </p:sp>
      <p:sp>
        <p:nvSpPr>
          <p:cNvPr id="24064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We shared the gospel in China and eleven other countries and—praise God—we reached over 600 people per concert!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C4CA553-1EFA-3441-9AA0-9BDF70100ECD}" type="slidenum">
              <a:rPr lang="zh-CN" altLang="en-US" sz="1200">
                <a:solidFill>
                  <a:srgbClr val="000000"/>
                </a:solidFill>
                <a:latin typeface="Arial" charset="0"/>
              </a:rPr>
              <a:pPr/>
              <a:t>30</a:t>
            </a:fld>
            <a:endParaRPr lang="en-US" altLang="zh-CN" sz="1200">
              <a:solidFill>
                <a:srgbClr val="000000"/>
              </a:solidFill>
              <a:latin typeface="Arial" charset="0"/>
            </a:endParaRPr>
          </a:p>
        </p:txBody>
      </p:sp>
      <p:sp>
        <p:nvSpPr>
          <p:cNvPr id="347138" name="Rectangle 2"/>
          <p:cNvSpPr>
            <a:spLocks noGrp="1" noRot="1" noChangeAspect="1" noChangeArrowheads="1" noTextEdit="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 you should talk to the person by yourself—even though our tendency is to tell others</a:t>
            </a:r>
            <a:r>
              <a:rPr lang="en-US" sz="1200" kern="1200" baseline="0" dirty="0" smtClean="0">
                <a:solidFill>
                  <a:schemeClr val="tx1"/>
                </a:solidFill>
                <a:effectLst/>
                <a:latin typeface="Arial" charset="0"/>
                <a:ea typeface="ＭＳ Ｐゴシック" charset="0"/>
                <a:cs typeface="ＭＳ Ｐゴシック" charset="0"/>
              </a:rPr>
              <a:t> instead</a:t>
            </a:r>
            <a:r>
              <a:rPr lang="en-US" sz="1200" kern="1200" dirty="0" smtClean="0">
                <a:solidFill>
                  <a:schemeClr val="tx1"/>
                </a:solidFill>
                <a:effectLst/>
                <a:latin typeface="Arial" charset="0"/>
                <a:ea typeface="ＭＳ Ｐゴシック" charset="0"/>
                <a:cs typeface="ＭＳ Ｐゴシック" charset="0"/>
              </a:rPr>
              <a:t>.  But what if the offender does not repent?  We need step 2 where we…</a:t>
            </a:r>
            <a:endParaRPr lang="en-US" dirty="0" smtClean="0"/>
          </a:p>
          <a:p>
            <a:pPr eaLnBrk="1" hangingPunct="1"/>
            <a:endParaRPr lang="zh-CN" altLang="en-US" dirty="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785F46BD-DE68-3A4B-AFF1-8CD16BEB1C19}" type="slidenum">
              <a:rPr lang="zh-CN" altLang="en-US" sz="1200">
                <a:solidFill>
                  <a:srgbClr val="000000"/>
                </a:solidFill>
                <a:latin typeface="Arial" charset="0"/>
              </a:rPr>
              <a:pPr/>
              <a:t>31</a:t>
            </a:fld>
            <a:endParaRPr lang="en-US" altLang="zh-CN" sz="1200">
              <a:solidFill>
                <a:srgbClr val="000000"/>
              </a:solidFill>
              <a:latin typeface="Arial" charset="0"/>
            </a:endParaRPr>
          </a:p>
        </p:txBody>
      </p:sp>
      <p:sp>
        <p:nvSpPr>
          <p:cNvPr id="349186" name="Rectangle 2"/>
          <p:cNvSpPr>
            <a:spLocks noGrp="1" noRot="1" noChangeAspect="1" noChangeArrowheads="1" noTextEdit="1"/>
          </p:cNvSpPr>
          <p:nvPr>
            <p:ph type="sldImg"/>
          </p:nvPr>
        </p:nvSpPr>
        <p:spPr>
          <a:solidFill>
            <a:srgbClr val="FFFFFF"/>
          </a:solidFill>
          <a:ln/>
        </p:spPr>
      </p:sp>
      <p:sp>
        <p:nvSpPr>
          <p:cNvPr id="349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Take </a:t>
            </a:r>
            <a:r>
              <a:rPr lang="en-US" sz="1200" u="sng" kern="1200" dirty="0" smtClean="0">
                <a:solidFill>
                  <a:schemeClr val="tx1"/>
                </a:solidFill>
                <a:effectLst/>
                <a:latin typeface="Arial" charset="0"/>
                <a:ea typeface="ＭＳ Ｐゴシック" charset="0"/>
                <a:cs typeface="ＭＳ Ｐゴシック" charset="0"/>
              </a:rPr>
              <a:t>one or two</a:t>
            </a:r>
            <a:r>
              <a:rPr lang="en-US" sz="1200" kern="1200" dirty="0" smtClean="0">
                <a:solidFill>
                  <a:schemeClr val="tx1"/>
                </a:solidFill>
                <a:effectLst/>
                <a:latin typeface="Arial" charset="0"/>
                <a:ea typeface="ＭＳ Ｐゴシック" charset="0"/>
                <a:cs typeface="ＭＳ Ｐゴシック" charset="0"/>
              </a:rPr>
              <a:t> others along (</a:t>
            </a:r>
            <a:r>
              <a:rPr lang="en-US" sz="1200" u="sng" kern="1200" dirty="0" smtClean="0">
                <a:solidFill>
                  <a:schemeClr val="tx1"/>
                </a:solidFill>
                <a:effectLst/>
                <a:latin typeface="Arial" charset="0"/>
                <a:ea typeface="ＭＳ Ｐゴシック" charset="0"/>
                <a:cs typeface="ＭＳ Ｐゴシック" charset="0"/>
              </a:rPr>
              <a:t>16</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9FCF0AF-B601-734F-8402-1CA52BEC6889}" type="slidenum">
              <a:rPr lang="zh-CN" altLang="en-US" sz="1200">
                <a:solidFill>
                  <a:srgbClr val="000000"/>
                </a:solidFill>
                <a:latin typeface="Arial" charset="0"/>
              </a:rPr>
              <a:pPr/>
              <a:t>32</a:t>
            </a:fld>
            <a:endParaRPr lang="en-US" altLang="zh-CN" sz="1200">
              <a:solidFill>
                <a:srgbClr val="000000"/>
              </a:solidFill>
              <a:latin typeface="Arial" charset="0"/>
            </a:endParaRPr>
          </a:p>
        </p:txBody>
      </p:sp>
      <p:sp>
        <p:nvSpPr>
          <p:cNvPr id="351234" name="Rectangle 2"/>
          <p:cNvSpPr>
            <a:spLocks noGrp="1" noRot="1" noChangeAspect="1" noChangeArrowheads="1" noTextEdit="1"/>
          </p:cNvSpPr>
          <p:nvPr>
            <p:ph type="sldImg"/>
          </p:nvPr>
        </p:nvSpPr>
        <p:spPr>
          <a:solidFill>
            <a:srgbClr val="FFFFFF"/>
          </a:solidFill>
          <a:ln/>
        </p:spPr>
      </p:sp>
      <p:sp>
        <p:nvSpPr>
          <p:cNvPr id="351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dirty="0" smtClean="0"/>
              <a:t>Who should these 1-2 others be?  These persons should be individuals whom the offender respects as they will best help restore him/her.  They should not go instead of the offended believer, but along with this person.</a:t>
            </a:r>
          </a:p>
          <a:p>
            <a:pPr eaLnBrk="1" hangingPunct="1"/>
            <a:r>
              <a:rPr lang="en-US" dirty="0" smtClean="0"/>
              <a:t>•</a:t>
            </a:r>
            <a:r>
              <a:rPr lang="en-US" baseline="0" dirty="0" smtClean="0"/>
              <a:t> </a:t>
            </a:r>
            <a:r>
              <a:rPr lang="en-US" dirty="0" smtClean="0"/>
              <a:t>Why take 1-2 others along?  </a:t>
            </a:r>
          </a:p>
          <a:p>
            <a:pPr eaLnBrk="1" hangingPunct="1"/>
            <a:endParaRPr lang="en-US" dirty="0" smtClean="0"/>
          </a:p>
          <a:p>
            <a:pPr eaLnBrk="1" hangingPunct="1"/>
            <a:endParaRPr lang="zh-CN" altLang="en-US" dirty="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OT law prohibited conviction of crimes based on only one person’s testimony (read Deut. 19:15).  The NT teaching is the same, protecting the offender from an easily offended or lying accuser.</a:t>
            </a:r>
          </a:p>
          <a:p>
            <a:r>
              <a:rPr lang="en-US" sz="1200" kern="1200" dirty="0" smtClean="0">
                <a:solidFill>
                  <a:schemeClr val="tx1"/>
                </a:solidFill>
                <a:effectLst/>
                <a:latin typeface="Arial" charset="0"/>
                <a:ea typeface="ＭＳ Ｐゴシック" charset="0"/>
                <a:cs typeface="ＭＳ Ｐゴシック" charset="0"/>
              </a:rPr>
              <a:t>What if the offender </a:t>
            </a:r>
            <a:r>
              <a:rPr lang="en-US" sz="1200" i="1" kern="1200" dirty="0" smtClean="0">
                <a:solidFill>
                  <a:schemeClr val="tx1"/>
                </a:solidFill>
                <a:effectLst/>
                <a:latin typeface="Arial" charset="0"/>
                <a:ea typeface="ＭＳ Ｐゴシック" charset="0"/>
                <a:cs typeface="ＭＳ Ｐゴシック" charset="0"/>
              </a:rPr>
              <a:t>still </a:t>
            </a:r>
            <a:r>
              <a:rPr lang="en-US" sz="1200" kern="1200" dirty="0" smtClean="0">
                <a:solidFill>
                  <a:schemeClr val="tx1"/>
                </a:solidFill>
                <a:effectLst/>
                <a:latin typeface="Arial" charset="0"/>
                <a:ea typeface="ＭＳ Ｐゴシック" charset="0"/>
                <a:cs typeface="ＭＳ Ｐゴシック" charset="0"/>
              </a:rPr>
              <a:t>does not repent?  Go to step 3…</a:t>
            </a:r>
            <a:r>
              <a:rPr lang="en-SG"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33</a:t>
            </a:fld>
            <a:endParaRPr lang="en-US"/>
          </a:p>
        </p:txBody>
      </p:sp>
    </p:spTree>
    <p:extLst>
      <p:ext uri="{BB962C8B-B14F-4D97-AF65-F5344CB8AC3E}">
        <p14:creationId xmlns:p14="http://schemas.microsoft.com/office/powerpoint/2010/main" val="1209924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2CEC0F8-343B-8E43-88C0-054F7179ABB2}" type="slidenum">
              <a:rPr lang="zh-CN" altLang="en-US" sz="1200">
                <a:solidFill>
                  <a:srgbClr val="000000"/>
                </a:solidFill>
                <a:latin typeface="Arial" charset="0"/>
              </a:rPr>
              <a:pPr/>
              <a:t>34</a:t>
            </a:fld>
            <a:endParaRPr lang="en-US" altLang="zh-CN" sz="1200">
              <a:solidFill>
                <a:srgbClr val="000000"/>
              </a:solidFill>
              <a:latin typeface="Arial" charset="0"/>
            </a:endParaRPr>
          </a:p>
        </p:txBody>
      </p:sp>
      <p:sp>
        <p:nvSpPr>
          <p:cNvPr id="354306" name="Rectangle 2"/>
          <p:cNvSpPr>
            <a:spLocks noGrp="1" noRot="1" noChangeAspect="1" noChangeArrowheads="1" noTextEdit="1"/>
          </p:cNvSpPr>
          <p:nvPr>
            <p:ph type="sldImg"/>
          </p:nvPr>
        </p:nvSpPr>
        <p:spPr>
          <a:solidFill>
            <a:srgbClr val="FFFFFF"/>
          </a:solidFill>
          <a:ln/>
        </p:spPr>
      </p:sp>
      <p:sp>
        <p:nvSpPr>
          <p:cNvPr id="354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The church leadership certainly must be involved at this point before the matter is brought to the congregation.  They also must see the issue isn’t just a difference of opinion between two parties; the biblical basis for the offender living in sin must be clearly shown with specific passages.</a:t>
            </a:r>
            <a:endParaRPr lang="en-SG" sz="1200" b="1" kern="1200" dirty="0" smtClean="0">
              <a:solidFill>
                <a:schemeClr val="tx1"/>
              </a:solidFill>
              <a:effectLst/>
              <a:latin typeface="Arial" charset="0"/>
              <a:ea typeface="ＭＳ Ｐゴシック" charset="0"/>
              <a:cs typeface="+mn-cs"/>
            </a:endParaRPr>
          </a:p>
          <a:p>
            <a:pPr eaLnBrk="1" hangingPunct="1"/>
            <a:endParaRPr lang="en-US" dirty="0" smtClean="0"/>
          </a:p>
          <a:p>
            <a:pPr eaLnBrk="1" hangingPunct="1"/>
            <a:endParaRPr lang="zh-CN" altLang="en-US" dirty="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Bringing the matter to the entire church is vital, since without it the sinning person will be able to find fellowship in other smaller groups within the larger church who do not know of his/her sin.  Such gossip situations inevitably bring disunity, which lead to factions that can split the body.</a:t>
            </a:r>
            <a:r>
              <a:rPr lang="en-SG" dirty="0" smtClean="0">
                <a:effectLst/>
              </a:rPr>
              <a:t> </a:t>
            </a:r>
          </a:p>
          <a:p>
            <a:r>
              <a:rPr lang="en-US" sz="1200" kern="1200" dirty="0" smtClean="0">
                <a:solidFill>
                  <a:schemeClr val="tx1"/>
                </a:solidFill>
                <a:effectLst/>
                <a:latin typeface="Arial" charset="0"/>
                <a:ea typeface="ＭＳ Ｐゴシック" charset="0"/>
                <a:cs typeface="ＭＳ Ｐゴシック" charset="0"/>
              </a:rPr>
              <a:t>What, then, should the entire church do once discipline has been determined?  Step 4…</a:t>
            </a:r>
            <a:r>
              <a:rPr lang="en-SG"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35</a:t>
            </a:fld>
            <a:endParaRPr lang="en-US"/>
          </a:p>
        </p:txBody>
      </p:sp>
    </p:spTree>
    <p:extLst>
      <p:ext uri="{BB962C8B-B14F-4D97-AF65-F5344CB8AC3E}">
        <p14:creationId xmlns:p14="http://schemas.microsoft.com/office/powerpoint/2010/main" val="3376882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EDAB5CB-CA9C-614D-9B11-3AAAD3C172A9}" type="slidenum">
              <a:rPr lang="zh-CN" altLang="en-US" sz="1200">
                <a:solidFill>
                  <a:srgbClr val="000000"/>
                </a:solidFill>
                <a:latin typeface="Arial" charset="0"/>
              </a:rPr>
              <a:pPr/>
              <a:t>36</a:t>
            </a:fld>
            <a:endParaRPr lang="en-US" altLang="zh-CN" sz="1200">
              <a:solidFill>
                <a:srgbClr val="000000"/>
              </a:solidFill>
              <a:latin typeface="Arial" charset="0"/>
            </a:endParaRPr>
          </a:p>
        </p:txBody>
      </p:sp>
      <p:sp>
        <p:nvSpPr>
          <p:cNvPr id="357378" name="Rectangle 2"/>
          <p:cNvSpPr>
            <a:spLocks noGrp="1" noRot="1" noChangeAspect="1" noChangeArrowheads="1" noTextEdit="1"/>
          </p:cNvSpPr>
          <p:nvPr>
            <p:ph type="sldImg"/>
          </p:nvPr>
        </p:nvSpPr>
        <p:spPr>
          <a:solidFill>
            <a:srgbClr val="FFFFFF"/>
          </a:solidFill>
          <a:ln/>
        </p:spPr>
      </p:sp>
      <p:sp>
        <p:nvSpPr>
          <p:cNvPr id="357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43DA41D-3D20-9B40-83FB-33EF9CB8FA3A}" type="slidenum">
              <a:rPr lang="zh-CN" altLang="en-US" sz="1200">
                <a:solidFill>
                  <a:srgbClr val="000000"/>
                </a:solidFill>
                <a:latin typeface="Arial" charset="0"/>
              </a:rPr>
              <a:pPr/>
              <a:t>37</a:t>
            </a:fld>
            <a:endParaRPr lang="en-US" altLang="zh-CN" sz="1200">
              <a:solidFill>
                <a:srgbClr val="000000"/>
              </a:solidFill>
              <a:latin typeface="Arial" charset="0"/>
            </a:endParaRPr>
          </a:p>
        </p:txBody>
      </p:sp>
      <p:sp>
        <p:nvSpPr>
          <p:cNvPr id="359426" name="Rectangle 2"/>
          <p:cNvSpPr>
            <a:spLocks noGrp="1" noRot="1" noChangeAspect="1" noChangeArrowheads="1" noTextEdit="1"/>
          </p:cNvSpPr>
          <p:nvPr>
            <p:ph type="sldImg"/>
          </p:nvPr>
        </p:nvSpPr>
        <p:spPr>
          <a:solidFill>
            <a:srgbClr val="FFFFFF"/>
          </a:solidFill>
          <a:ln/>
        </p:spPr>
      </p:sp>
      <p:sp>
        <p:nvSpPr>
          <p:cNvPr id="359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Sometimes this step has been misinterpreted to mean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excommunication</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where the errant person is never contacted again</a:t>
            </a:r>
            <a:r>
              <a:rPr lang="en-SG" sz="1200" kern="1200" dirty="0" smtClean="0">
                <a:solidFill>
                  <a:schemeClr val="tx1"/>
                </a:solidFill>
                <a:effectLst/>
                <a:latin typeface="Arial" charset="0"/>
                <a:ea typeface="ＭＳ Ｐゴシック" charset="0"/>
                <a:cs typeface="ＭＳ Ｐゴシック" charset="0"/>
              </a:rPr>
              <a:t>.</a:t>
            </a:r>
            <a:endParaRPr lang="en-US" dirty="0" smtClean="0"/>
          </a:p>
          <a:p>
            <a:pPr eaLnBrk="1" hangingPunct="1"/>
            <a:endParaRPr lang="zh-CN" altLang="en-US" dirty="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F62726E-A651-C24B-A1F4-CAB3B5F456A1}" type="slidenum">
              <a:rPr lang="zh-CN" altLang="en-US" sz="1200">
                <a:solidFill>
                  <a:srgbClr val="000000"/>
                </a:solidFill>
                <a:latin typeface="Arial" charset="0"/>
              </a:rPr>
              <a:pPr/>
              <a:t>38</a:t>
            </a:fld>
            <a:endParaRPr lang="en-US" altLang="zh-CN" sz="1200">
              <a:solidFill>
                <a:srgbClr val="000000"/>
              </a:solidFill>
              <a:latin typeface="Arial" charset="0"/>
            </a:endParaRPr>
          </a:p>
        </p:txBody>
      </p:sp>
      <p:sp>
        <p:nvSpPr>
          <p:cNvPr id="361474" name="Rectangle 2"/>
          <p:cNvSpPr>
            <a:spLocks noGrp="1" noRot="1" noChangeAspect="1" noChangeArrowheads="1" noTextEdit="1"/>
          </p:cNvSpPr>
          <p:nvPr>
            <p:ph type="sldImg"/>
          </p:nvPr>
        </p:nvSpPr>
        <p:spPr>
          <a:solidFill>
            <a:srgbClr val="FFFFFF"/>
          </a:solidFill>
          <a:ln/>
        </p:spPr>
      </p:sp>
      <p:sp>
        <p:nvSpPr>
          <p:cNvPr id="361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But Jesus said to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treat him as you would a pagan or a tax collector.</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Jesus treated pagans with love and kindness, but he didn’t ask them to evangelize the lost as part of his team.  You shouldn’t be ugly or ungodly, but…</a:t>
            </a:r>
            <a:r>
              <a:rPr lang="en-SG" dirty="0" smtClean="0">
                <a:effectLst/>
              </a:rPr>
              <a:t> </a:t>
            </a:r>
          </a:p>
          <a:p>
            <a:pPr eaLnBrk="1" hangingPunct="1"/>
            <a:r>
              <a:rPr lang="en-US" sz="1200" kern="1200" dirty="0" smtClean="0">
                <a:solidFill>
                  <a:schemeClr val="tx1"/>
                </a:solidFill>
                <a:effectLst/>
                <a:latin typeface="Arial" charset="0"/>
                <a:ea typeface="ＭＳ Ｐゴシック" charset="0"/>
                <a:cs typeface="ＭＳ Ｐゴシック" charset="0"/>
              </a:rPr>
              <a:t>• Don’t refer to him/her as a Christian. (ILL: I have done this with my former brother-in-law who divorced my sister to marry another woman.)</a:t>
            </a:r>
            <a:r>
              <a:rPr lang="en-SG" dirty="0" smtClean="0">
                <a:effectLst/>
              </a:rPr>
              <a:t> </a:t>
            </a:r>
          </a:p>
          <a:p>
            <a:pPr eaLnBrk="1" hangingPunct="1"/>
            <a:r>
              <a:rPr lang="en-US" sz="1200" b="0" kern="1200" dirty="0" smtClean="0">
                <a:solidFill>
                  <a:schemeClr val="tx1"/>
                </a:solidFill>
                <a:effectLst/>
                <a:latin typeface="Arial" charset="0"/>
                <a:ea typeface="ＭＳ Ｐゴシック" charset="0"/>
                <a:cs typeface="ＭＳ Ｐゴシック" charset="0"/>
              </a:rPr>
              <a:t>• Evangelize this person.</a:t>
            </a:r>
            <a:r>
              <a:rPr lang="en-SG" sz="1200" b="1" kern="1200" dirty="0" smtClean="0">
                <a:solidFill>
                  <a:schemeClr val="tx1"/>
                </a:solidFill>
                <a:effectLst/>
                <a:latin typeface="Arial" charset="0"/>
                <a:ea typeface="ＭＳ Ｐゴシック" charset="0"/>
                <a:cs typeface="ＭＳ Ｐゴシック" charset="0"/>
              </a:rPr>
              <a:t> </a:t>
            </a:r>
          </a:p>
          <a:p>
            <a:pPr eaLnBrk="1" hangingPunct="1"/>
            <a:r>
              <a:rPr lang="en-US" sz="1200" b="0" kern="1200" dirty="0" smtClean="0">
                <a:solidFill>
                  <a:schemeClr val="tx1"/>
                </a:solidFill>
                <a:effectLst/>
                <a:latin typeface="Arial" charset="0"/>
                <a:ea typeface="ＭＳ Ｐゴシック" charset="0"/>
                <a:cs typeface="ＭＳ Ｐゴシック" charset="0"/>
              </a:rPr>
              <a:t>• Don’t let him/her take the Lord’s Supper.</a:t>
            </a:r>
            <a:endParaRPr lang="en-SG" sz="1200" b="1" kern="1200" dirty="0" smtClean="0">
              <a:solidFill>
                <a:schemeClr val="tx1"/>
              </a:solidFill>
              <a:effectLst/>
              <a:latin typeface="Arial" charset="0"/>
              <a:ea typeface="ＭＳ Ｐゴシック" charset="0"/>
              <a:cs typeface="ＭＳ Ｐゴシック" charset="0"/>
            </a:endParaRPr>
          </a:p>
          <a:p>
            <a:pPr eaLnBrk="1" hangingPunct="1"/>
            <a:r>
              <a:rPr lang="en-US" sz="1200" b="0" kern="1200" dirty="0" smtClean="0">
                <a:solidFill>
                  <a:schemeClr val="tx1"/>
                </a:solidFill>
                <a:effectLst/>
                <a:latin typeface="Arial" charset="0"/>
                <a:ea typeface="ＭＳ Ｐゴシック" charset="0"/>
                <a:cs typeface="ＭＳ Ｐゴシック" charset="0"/>
              </a:rPr>
              <a:t>• Remove the person from membership.</a:t>
            </a:r>
            <a:endParaRPr lang="en-SG" sz="1200" b="1"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smtClean="0">
                <a:effectLst/>
              </a:rPr>
              <a:t> </a:t>
            </a:r>
          </a:p>
          <a:p>
            <a:r>
              <a:rPr lang="en-US" sz="1200" kern="1200" dirty="0" smtClean="0">
                <a:solidFill>
                  <a:schemeClr val="tx1"/>
                </a:solidFill>
                <a:effectLst/>
                <a:latin typeface="Arial" charset="0"/>
                <a:ea typeface="ＭＳ Ｐゴシック" charset="0"/>
                <a:cs typeface="ＭＳ Ｐゴシック" charset="0"/>
              </a:rPr>
              <a:t>But in other ways it is more serious than how we treat unbelievers:</a:t>
            </a:r>
            <a:r>
              <a:rPr lang="en-SG" dirty="0" smtClean="0">
                <a:effectLst/>
              </a:rPr>
              <a:t> </a:t>
            </a:r>
          </a:p>
          <a:p>
            <a:r>
              <a:rPr lang="en-US" dirty="0" smtClean="0"/>
              <a:t>•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Deliver over to Satan</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smtClean="0">
                <a:effectLst/>
              </a:rPr>
              <a:t> </a:t>
            </a:r>
          </a:p>
          <a:p>
            <a:r>
              <a:rPr lang="en-SG" dirty="0" smtClean="0">
                <a:effectLst/>
              </a:rPr>
              <a:t>• </a:t>
            </a:r>
            <a:r>
              <a:rPr lang="en-US" sz="1200" kern="1200" dirty="0" smtClean="0">
                <a:solidFill>
                  <a:schemeClr val="tx1"/>
                </a:solidFill>
                <a:effectLst/>
                <a:latin typeface="Arial" charset="0"/>
                <a:ea typeface="ＭＳ Ｐゴシック" charset="0"/>
                <a:cs typeface="ＭＳ Ｐゴシック" charset="0"/>
              </a:rPr>
              <a:t>Don’t eat with him/her (1 Cor. 5:11).</a:t>
            </a:r>
            <a:r>
              <a:rPr lang="en-SG" dirty="0" smtClean="0">
                <a:effectLst/>
              </a:rPr>
              <a:t> </a:t>
            </a:r>
          </a:p>
          <a:p>
            <a:r>
              <a:rPr lang="en-SG" dirty="0" smtClean="0">
                <a:effectLst/>
              </a:rPr>
              <a:t>• </a:t>
            </a:r>
            <a:r>
              <a:rPr lang="en-US" sz="1200" kern="1200" dirty="0" smtClean="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Lord’s Supper; but in most discipline cases this is not even an issue as few disciplined believers seek to return to the assembly until repentant.</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D76A414-5C93-E44F-B7B0-8485518D4944}" type="slidenum">
              <a:rPr lang="zh-CN" altLang="en-US" sz="1200">
                <a:solidFill>
                  <a:srgbClr val="000000"/>
                </a:solidFill>
                <a:latin typeface="Arial" charset="0"/>
              </a:rPr>
              <a:pPr/>
              <a:t>39</a:t>
            </a:fld>
            <a:endParaRPr lang="en-US" altLang="zh-CN" sz="1200">
              <a:solidFill>
                <a:srgbClr val="000000"/>
              </a:solidFill>
              <a:latin typeface="Arial" charset="0"/>
            </a:endParaRPr>
          </a:p>
        </p:txBody>
      </p:sp>
      <p:sp>
        <p:nvSpPr>
          <p:cNvPr id="329730" name="Rectangle 2"/>
          <p:cNvSpPr>
            <a:spLocks noGrp="1" noRot="1" noChangeAspect="1" noChangeArrowheads="1" noTextEdit="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 that’s God’s 4-step process—to keep the matter as private as possible.</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71E086-35CB-714C-9F3C-26B5B4BA19BD}" type="slidenum">
              <a:rPr lang="en-US" sz="1200"/>
              <a:pPr/>
              <a:t>4</a:t>
            </a:fld>
            <a:endParaRPr lang="en-US" sz="1200"/>
          </a:p>
        </p:txBody>
      </p:sp>
      <p:sp>
        <p:nvSpPr>
          <p:cNvPr id="242690" name="Rectangle 2"/>
          <p:cNvSpPr>
            <a:spLocks noGrp="1" noRot="1" noChangeAspect="1" noChangeArrowheads="1" noTextEdit="1"/>
          </p:cNvSpPr>
          <p:nvPr>
            <p:ph type="sldImg"/>
          </p:nvPr>
        </p:nvSpPr>
        <p:spPr>
          <a:solidFill>
            <a:srgbClr val="FFFFFF"/>
          </a:solidFill>
          <a:ln/>
        </p:spPr>
      </p:sp>
      <p:sp>
        <p:nvSpPr>
          <p:cNvPr id="24269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dirty="0" smtClean="0"/>
              <a:t>The Crossroads team shared the gospel in 11 Asian nations and saw over 10,000 people indicate decisions to trust Christ!  Again I was amazed at God</a:t>
            </a:r>
            <a:r>
              <a:rPr lang="fr-FR" altLang="ja-JP" dirty="0" smtClean="0"/>
              <a:t>'</a:t>
            </a:r>
            <a:r>
              <a:rPr lang="en-US" altLang="ja-JP" dirty="0" smtClean="0"/>
              <a:t>s grace!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7A9CD0B-4106-DB41-9E32-0605BD86D54A}" type="slidenum">
              <a:rPr lang="zh-CN" altLang="en-US" sz="1200">
                <a:solidFill>
                  <a:srgbClr val="000000"/>
                </a:solidFill>
                <a:latin typeface="Arial" charset="0"/>
              </a:rPr>
              <a:pPr/>
              <a:t>40</a:t>
            </a:fld>
            <a:endParaRPr lang="en-US" altLang="zh-CN" sz="1200">
              <a:solidFill>
                <a:srgbClr val="000000"/>
              </a:solidFill>
              <a:latin typeface="Arial" charset="0"/>
            </a:endParaRP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This is the intent in each of the four steps with the goal of </a:t>
            </a:r>
            <a:r>
              <a:rPr lang="en-US" sz="1200" i="1" kern="1200" dirty="0" smtClean="0">
                <a:solidFill>
                  <a:schemeClr val="tx1"/>
                </a:solidFill>
                <a:effectLst/>
                <a:latin typeface="Arial" charset="0"/>
                <a:ea typeface="ＭＳ Ｐゴシック" charset="0"/>
                <a:cs typeface="ＭＳ Ｐゴシック" charset="0"/>
              </a:rPr>
              <a:t>restoration</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94C3206-DA78-7A4E-8BC4-E11A5657B392}" type="slidenum">
              <a:rPr lang="zh-CN" altLang="en-US" sz="1200">
                <a:solidFill>
                  <a:srgbClr val="000000"/>
                </a:solidFill>
                <a:latin typeface="Arial" charset="0"/>
              </a:rPr>
              <a:pPr/>
              <a:t>41</a:t>
            </a:fld>
            <a:endParaRPr lang="en-US" altLang="zh-CN" sz="1200">
              <a:solidFill>
                <a:srgbClr val="000000"/>
              </a:solidFill>
              <a:latin typeface="Arial" charset="0"/>
            </a:endParaRPr>
          </a:p>
        </p:txBody>
      </p:sp>
      <p:sp>
        <p:nvSpPr>
          <p:cNvPr id="367618" name="Rectangle 2"/>
          <p:cNvSpPr>
            <a:spLocks noGrp="1" noRot="1" noChangeAspect="1" noChangeArrowheads="1" noTextEdit="1"/>
          </p:cNvSpPr>
          <p:nvPr>
            <p:ph type="sldImg"/>
          </p:nvPr>
        </p:nvSpPr>
        <p:spPr>
          <a:solidFill>
            <a:srgbClr val="FFFFFF"/>
          </a:solidFill>
          <a:ln/>
        </p:spPr>
      </p:sp>
      <p:sp>
        <p:nvSpPr>
          <p:cNvPr id="367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r>
              <a:rPr lang="en-US" sz="1200" kern="1200" dirty="0" smtClean="0">
                <a:solidFill>
                  <a:schemeClr val="tx1"/>
                </a:solidFill>
                <a:effectLst/>
                <a:latin typeface="Arial" charset="0"/>
                <a:ea typeface="ＭＳ Ｐゴシック" charset="0"/>
                <a:cs typeface="ＭＳ Ｐゴシック" charset="0"/>
              </a:rPr>
              <a:t>But </a:t>
            </a:r>
            <a:r>
              <a:rPr lang="en-US" sz="1200" i="1" kern="1200" dirty="0" smtClean="0">
                <a:solidFill>
                  <a:schemeClr val="tx1"/>
                </a:solidFill>
                <a:effectLst/>
                <a:latin typeface="Arial" charset="0"/>
                <a:ea typeface="ＭＳ Ｐゴシック" charset="0"/>
                <a:cs typeface="ＭＳ Ｐゴシック" charset="0"/>
              </a:rPr>
              <a:t>why</a:t>
            </a:r>
            <a:r>
              <a:rPr lang="en-US" sz="1200" kern="1200" dirty="0" smtClean="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61EDD60-068D-AC45-B89B-9B6743F94D86}" type="slidenum">
              <a:rPr lang="zh-CN" altLang="en-US" sz="1200">
                <a:solidFill>
                  <a:srgbClr val="000000"/>
                </a:solidFill>
                <a:latin typeface="Arial" charset="0"/>
              </a:rPr>
              <a:pPr/>
              <a:t>42</a:t>
            </a:fld>
            <a:endParaRPr lang="en-US" altLang="zh-CN" sz="1200">
              <a:solidFill>
                <a:srgbClr val="000000"/>
              </a:solidFill>
              <a:latin typeface="Arial" charset="0"/>
            </a:endParaRPr>
          </a:p>
        </p:txBody>
      </p:sp>
      <p:sp>
        <p:nvSpPr>
          <p:cNvPr id="369666" name="Rectangle 2"/>
          <p:cNvSpPr>
            <a:spLocks noGrp="1" noRot="1" noChangeAspect="1" noChangeArrowheads="1" noTextEdit="1"/>
          </p:cNvSpPr>
          <p:nvPr>
            <p:ph type="sldImg"/>
          </p:nvPr>
        </p:nvSpPr>
        <p:spPr>
          <a:solidFill>
            <a:srgbClr val="FFFFFF"/>
          </a:solidFill>
          <a:ln/>
        </p:spPr>
      </p:sp>
      <p:sp>
        <p:nvSpPr>
          <p:cNvPr id="369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God’s right to judge is actually delegated to us! </a:t>
            </a:r>
          </a:p>
          <a:p>
            <a:pPr eaLnBrk="1" hangingPunct="1"/>
            <a:endParaRPr lang="zh-CN" altLang="en-US" dirty="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ECA30DE-7331-0D47-8550-97CD81E98C10}" type="slidenum">
              <a:rPr lang="zh-CN" altLang="en-US" sz="1200">
                <a:solidFill>
                  <a:srgbClr val="000000"/>
                </a:solidFill>
                <a:latin typeface="Arial" charset="0"/>
              </a:rPr>
              <a:pPr/>
              <a:t>43</a:t>
            </a:fld>
            <a:endParaRPr lang="en-US" altLang="zh-CN" sz="1200">
              <a:solidFill>
                <a:srgbClr val="000000"/>
              </a:solidFill>
              <a:latin typeface="Arial" charset="0"/>
            </a:endParaRPr>
          </a:p>
        </p:txBody>
      </p:sp>
      <p:sp>
        <p:nvSpPr>
          <p:cNvPr id="371714" name="Rectangle 2"/>
          <p:cNvSpPr>
            <a:spLocks noGrp="1" noRot="1" noChangeAspect="1" noChangeArrowheads="1" noTextEdit="1"/>
          </p:cNvSpPr>
          <p:nvPr>
            <p:ph type="sldImg"/>
          </p:nvPr>
        </p:nvSpPr>
        <p:spPr>
          <a:solidFill>
            <a:srgbClr val="FFFFFF"/>
          </a:solidFill>
          <a:ln/>
        </p:spPr>
      </p:sp>
      <p:sp>
        <p:nvSpPr>
          <p:cNvPr id="371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We act in the place of the </a:t>
            </a:r>
            <a:r>
              <a:rPr lang="en-US" sz="1200" u="sng" kern="1200" dirty="0" smtClean="0">
                <a:solidFill>
                  <a:schemeClr val="tx1"/>
                </a:solidFill>
                <a:effectLst/>
                <a:latin typeface="Arial" charset="0"/>
                <a:ea typeface="ＭＳ Ｐゴシック" charset="0"/>
                <a:cs typeface="ＭＳ Ｐゴシック" charset="0"/>
              </a:rPr>
              <a:t>Father</a:t>
            </a:r>
            <a:r>
              <a:rPr lang="en-US" sz="1200" kern="1200" dirty="0" smtClean="0">
                <a:solidFill>
                  <a:schemeClr val="tx1"/>
                </a:solidFill>
                <a:effectLst/>
                <a:latin typeface="Arial" charset="0"/>
                <a:ea typeface="ＭＳ Ｐゴシック" charset="0"/>
                <a:cs typeface="ＭＳ Ｐゴシック" charset="0"/>
              </a:rPr>
              <a:t> when we seek to restore someone (</a:t>
            </a:r>
            <a:r>
              <a:rPr lang="en-US" sz="1200" u="sng" kern="1200" dirty="0" smtClean="0">
                <a:solidFill>
                  <a:schemeClr val="tx1"/>
                </a:solidFill>
                <a:effectLst/>
                <a:latin typeface="Arial" charset="0"/>
                <a:ea typeface="ＭＳ Ｐゴシック" charset="0"/>
                <a:cs typeface="ＭＳ Ｐゴシック" charset="0"/>
              </a:rPr>
              <a:t>18-19</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DA82AEFF-0A52-EC40-B8E5-6680B93FD731}" type="slidenum">
              <a:rPr lang="zh-CN" altLang="en-US" sz="1200">
                <a:solidFill>
                  <a:srgbClr val="000000"/>
                </a:solidFill>
                <a:latin typeface="Arial" charset="0"/>
              </a:rPr>
              <a:pPr/>
              <a:t>44</a:t>
            </a:fld>
            <a:endParaRPr lang="en-US" altLang="zh-CN" sz="1200">
              <a:solidFill>
                <a:srgbClr val="000000"/>
              </a:solidFill>
              <a:latin typeface="Arial" charset="0"/>
            </a:endParaRPr>
          </a:p>
        </p:txBody>
      </p:sp>
      <p:sp>
        <p:nvSpPr>
          <p:cNvPr id="373762" name="Rectangle 2"/>
          <p:cNvSpPr>
            <a:spLocks noGrp="1" noRot="1" noChangeAspect="1" noChangeArrowheads="1" noTextEdit="1"/>
          </p:cNvSpPr>
          <p:nvPr>
            <p:ph type="sldImg"/>
          </p:nvPr>
        </p:nvSpPr>
        <p:spPr>
          <a:solidFill>
            <a:srgbClr val="FFFFFF"/>
          </a:solidFill>
          <a:ln/>
        </p:spPr>
      </p:sp>
      <p:sp>
        <p:nvSpPr>
          <p:cNvPr id="373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zh-CN" altLang="en-US" dirty="0" smtClean="0">
                <a:ea typeface="MS PGothic" charset="0"/>
              </a:rPr>
              <a:t>新国际版和新美国标准版</a:t>
            </a:r>
            <a:endParaRPr lang="en-US" altLang="zh-CN" dirty="0" smtClean="0">
              <a:ea typeface="MS PGothic" charset="0"/>
            </a:endParaRPr>
          </a:p>
          <a:p>
            <a:pPr eaLnBrk="1" hangingPunct="1"/>
            <a:endParaRPr lang="en-US" altLang="zh-CN" dirty="0" smtClean="0">
              <a:ea typeface="MS PGothic" charset="0"/>
            </a:endParaRPr>
          </a:p>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Too often today’s churches act as if they have no authority under God, and yet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binding</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here refers to disciplining (a guilty verdict) while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loosing</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refers to releasing from discipline (an innocent verdict).</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2F6185D-DC6B-2449-A976-49524CFB6B4C}" type="slidenum">
              <a:rPr lang="zh-CN" altLang="en-US" sz="1200">
                <a:solidFill>
                  <a:srgbClr val="000000"/>
                </a:solidFill>
                <a:latin typeface="Arial" charset="0"/>
              </a:rPr>
              <a:pPr/>
              <a:t>45</a:t>
            </a:fld>
            <a:endParaRPr lang="en-US" altLang="zh-CN" sz="1200">
              <a:solidFill>
                <a:srgbClr val="000000"/>
              </a:solidFill>
              <a:latin typeface="Arial" charset="0"/>
            </a:endParaRPr>
          </a:p>
        </p:txBody>
      </p:sp>
      <p:sp>
        <p:nvSpPr>
          <p:cNvPr id="375810" name="Rectangle 2"/>
          <p:cNvSpPr>
            <a:spLocks noGrp="1" noRot="1" noChangeAspect="1" noChangeArrowheads="1" noTextEdit="1"/>
          </p:cNvSpPr>
          <p:nvPr>
            <p:ph type="sldImg"/>
          </p:nvPr>
        </p:nvSpPr>
        <p:spPr>
          <a:solidFill>
            <a:srgbClr val="FFFFFF"/>
          </a:solidFill>
          <a:ln/>
        </p:spPr>
      </p:sp>
      <p:sp>
        <p:nvSpPr>
          <p:cNvPr id="375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We should trust that our prayerful judgments are God’s will.</a:t>
            </a:r>
            <a:endParaRPr lang="en-US" dirty="0" smtClean="0"/>
          </a:p>
          <a:p>
            <a:pPr eaLnBrk="1" hangingPunct="1"/>
            <a:endParaRPr lang="zh-CN" altLang="en-US" dirty="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lide Image Placeholder 1"/>
          <p:cNvSpPr>
            <a:spLocks noGrp="1" noRot="1" noChangeAspect="1" noTextEdit="1"/>
          </p:cNvSpPr>
          <p:nvPr>
            <p:ph type="sldImg"/>
          </p:nvPr>
        </p:nvSpPr>
        <p:spPr>
          <a:xfrm>
            <a:off x="1150938" y="692150"/>
            <a:ext cx="4556125" cy="3416300"/>
          </a:xfrm>
          <a:ln/>
        </p:spPr>
      </p:sp>
      <p:sp>
        <p:nvSpPr>
          <p:cNvPr id="4403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Ps. 82:6 has a similar idea where Israel’s rulers are called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gods</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in that they rule others.</a:t>
            </a:r>
            <a:r>
              <a:rPr lang="en-SG" dirty="0" smtClean="0">
                <a:effectLst/>
              </a:rPr>
              <a:t> </a:t>
            </a:r>
          </a:p>
          <a:p>
            <a:r>
              <a:rPr lang="en-US" sz="1200" kern="1200" dirty="0" smtClean="0">
                <a:solidFill>
                  <a:schemeClr val="tx1"/>
                </a:solidFill>
                <a:effectLst/>
                <a:latin typeface="Arial" charset="0"/>
                <a:ea typeface="ＭＳ Ｐゴシック" charset="0"/>
                <a:cs typeface="ＭＳ Ｐゴシック" charset="0"/>
              </a:rPr>
              <a:t>Why should we trust this process in discipline situations?  Verse 20 says that…</a:t>
            </a:r>
          </a:p>
          <a:p>
            <a:endParaRPr lang="en-US" sz="1200" kern="1200" dirty="0" smtClean="0">
              <a:solidFill>
                <a:schemeClr val="tx1"/>
              </a:solidFill>
              <a:effectLst/>
              <a:latin typeface="Arial" charset="0"/>
              <a:ea typeface="ＭＳ Ｐゴシック" charset="0"/>
              <a:cs typeface="ＭＳ Ｐゴシック" charset="0"/>
            </a:endParaRPr>
          </a:p>
          <a:p>
            <a:r>
              <a:rPr lang="en-US" dirty="0" smtClean="0"/>
              <a:t>08.41</a:t>
            </a:r>
          </a:p>
          <a:p>
            <a:endParaRPr lang="en-US" dirty="0" smtClean="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941642C-044D-7E48-BE5B-C3E13CE54B07}" type="slidenum">
              <a:rPr lang="zh-CN" altLang="en-US" sz="1200">
                <a:solidFill>
                  <a:srgbClr val="000000"/>
                </a:solidFill>
                <a:latin typeface="Arial" charset="0"/>
              </a:rPr>
              <a:pPr/>
              <a:t>47</a:t>
            </a:fld>
            <a:endParaRPr lang="en-US" altLang="zh-CN" sz="1200">
              <a:solidFill>
                <a:srgbClr val="000000"/>
              </a:solidFill>
              <a:latin typeface="Arial" charset="0"/>
            </a:endParaRPr>
          </a:p>
        </p:txBody>
      </p:sp>
      <p:sp>
        <p:nvSpPr>
          <p:cNvPr id="377858" name="Rectangle 2"/>
          <p:cNvSpPr>
            <a:spLocks noGrp="1" noRot="1" noChangeAspect="1" noChangeArrowheads="1" noTextEdit="1"/>
          </p:cNvSpPr>
          <p:nvPr>
            <p:ph type="sldImg"/>
          </p:nvPr>
        </p:nvSpPr>
        <p:spPr>
          <a:solidFill>
            <a:srgbClr val="FFFFFF"/>
          </a:solidFill>
          <a:ln/>
        </p:spPr>
      </p:sp>
      <p:sp>
        <p:nvSpPr>
          <p:cNvPr id="377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6576E9E-81C1-1243-9FAE-8CB1EC0691DA}" type="slidenum">
              <a:rPr lang="zh-CN" altLang="en-US" sz="1200">
                <a:solidFill>
                  <a:srgbClr val="000000"/>
                </a:solidFill>
                <a:latin typeface="Arial" charset="0"/>
              </a:rPr>
              <a:pPr/>
              <a:t>48</a:t>
            </a:fld>
            <a:endParaRPr lang="en-US" altLang="zh-CN" sz="1200">
              <a:solidFill>
                <a:srgbClr val="000000"/>
              </a:solidFill>
              <a:latin typeface="Arial" charset="0"/>
            </a:endParaRPr>
          </a:p>
        </p:txBody>
      </p:sp>
      <p:sp>
        <p:nvSpPr>
          <p:cNvPr id="379906" name="Rectangle 2"/>
          <p:cNvSpPr>
            <a:spLocks noGrp="1" noRot="1" noChangeAspect="1" noChangeArrowheads="1" noTextEdit="1"/>
          </p:cNvSpPr>
          <p:nvPr>
            <p:ph type="sldImg"/>
          </p:nvPr>
        </p:nvSpPr>
        <p:spPr>
          <a:solidFill>
            <a:srgbClr val="FFFFFF"/>
          </a:solidFill>
          <a:ln/>
        </p:spPr>
      </p:sp>
      <p:sp>
        <p:nvSpPr>
          <p:cNvPr id="379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two or three</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refers to the witnesses whose testimony enacted discipline (v. 16).</a:t>
            </a:r>
            <a:r>
              <a:rPr lang="en-SG" dirty="0" smtClean="0">
                <a:effectLst/>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smtClean="0"/>
              <a:t>The point of Christ being </a:t>
            </a:r>
            <a:r>
              <a:rPr lang="ru-RU" dirty="0" smtClean="0"/>
              <a:t>"</a:t>
            </a:r>
            <a:r>
              <a:rPr lang="en-SG" dirty="0" smtClean="0"/>
              <a:t>in their midst</a:t>
            </a:r>
            <a:r>
              <a:rPr lang="ru-RU" dirty="0" smtClean="0"/>
              <a:t>"</a:t>
            </a:r>
            <a:r>
              <a:rPr lang="en-SG" dirty="0" smtClean="0"/>
              <a:t> is that local church discipline acts with the presence and authority of Christ Himself.</a:t>
            </a:r>
          </a:p>
          <a:p>
            <a:pPr eaLnBrk="1" hangingPunct="1"/>
            <a:endParaRPr lang="zh-CN" altLang="en-US" dirty="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CD41B-F14B-8549-AF57-12F3EC316555}" type="slidenum">
              <a:rPr lang="en-US" sz="1200"/>
              <a:pPr/>
              <a:t>49</a:t>
            </a:fld>
            <a:endParaRPr lang="en-US" sz="1200"/>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smtClean="0"/>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smtClean="0"/>
              <a:t>So how can we sum up this passage in one sentence?  I’d say it this way…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FCB2AA-155E-864F-BC6E-43147F1E60F8}" type="slidenum">
              <a:rPr lang="en-US" sz="1200"/>
              <a:pPr/>
              <a:t>5</a:t>
            </a:fld>
            <a:endParaRPr lang="en-US" sz="1200"/>
          </a:p>
        </p:txBody>
      </p:sp>
      <p:sp>
        <p:nvSpPr>
          <p:cNvPr id="244738" name="Rectangle 2"/>
          <p:cNvSpPr>
            <a:spLocks noGrp="1" noRot="1" noChangeAspect="1" noChangeArrowheads="1"/>
          </p:cNvSpPr>
          <p:nvPr>
            <p:ph type="sldImg"/>
          </p:nvPr>
        </p:nvSpPr>
        <p:spPr>
          <a:solidFill>
            <a:srgbClr val="FFFFFF"/>
          </a:solidFill>
          <a:ln/>
        </p:spPr>
      </p:sp>
      <p:sp>
        <p:nvSpPr>
          <p:cNvPr id="2447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b="0" dirty="0" smtClean="0"/>
          </a:p>
          <a:p>
            <a:r>
              <a:rPr lang="en-US" sz="1200" b="0" kern="1200" dirty="0" smtClean="0">
                <a:solidFill>
                  <a:schemeClr val="tx1"/>
                </a:solidFill>
                <a:effectLst/>
                <a:latin typeface="Arial" charset="0"/>
                <a:ea typeface="ＭＳ Ｐゴシック" charset="0"/>
                <a:cs typeface="ＭＳ Ｐゴシック" charset="0"/>
              </a:rPr>
              <a:t>If you know anything about spiritual warfare, it is that the enemy of our souls concentrates his efforts on believers who are having an impact for Christ.  </a:t>
            </a:r>
            <a:endParaRPr lang="en-SG" sz="1200" b="0" kern="1200" dirty="0" smtClean="0">
              <a:solidFill>
                <a:schemeClr val="tx1"/>
              </a:solidFill>
              <a:effectLst/>
              <a:latin typeface="Arial" charset="0"/>
              <a:ea typeface="ＭＳ Ｐゴシック" charset="0"/>
              <a:cs typeface="ＭＳ Ｐゴシック" charset="0"/>
            </a:endParaRPr>
          </a:p>
          <a:p>
            <a:r>
              <a:rPr lang="en-US" sz="1200" b="0" kern="1200" dirty="0" smtClean="0">
                <a:solidFill>
                  <a:schemeClr val="tx1"/>
                </a:solidFill>
                <a:effectLst/>
                <a:latin typeface="Arial" charset="0"/>
                <a:ea typeface="ＭＳ Ｐゴシック" charset="0"/>
                <a:cs typeface="ＭＳ Ｐゴシック" charset="0"/>
              </a:rPr>
              <a:t>In our team, the opposition came from within—relationships that were a challenge.  On that team was one particular woman named Kay.  She was a godly woman but in terms of preferences, styles, and the like we didn’t see eye-to-eye at all.  In fact, many times she felt that I just a </a:t>
            </a:r>
            <a:r>
              <a:rPr lang="ru-RU" sz="1200" b="0" kern="1200" dirty="0" smtClean="0">
                <a:solidFill>
                  <a:schemeClr val="tx1"/>
                </a:solidFill>
                <a:effectLst/>
                <a:latin typeface="Arial" charset="0"/>
                <a:ea typeface="ＭＳ Ｐゴシック" charset="0"/>
                <a:cs typeface="ＭＳ Ｐゴシック" charset="0"/>
              </a:rPr>
              <a:t>"</a:t>
            </a:r>
            <a:r>
              <a:rPr lang="en-US" sz="1200" b="0" kern="1200" dirty="0" smtClean="0">
                <a:solidFill>
                  <a:schemeClr val="tx1"/>
                </a:solidFill>
                <a:effectLst/>
                <a:latin typeface="Arial" charset="0"/>
                <a:ea typeface="ＭＳ Ｐゴシック" charset="0"/>
                <a:cs typeface="ＭＳ Ｐゴシック" charset="0"/>
              </a:rPr>
              <a:t>mister-know-it-all.</a:t>
            </a:r>
            <a:r>
              <a:rPr lang="ru-RU" sz="1200" b="0" kern="1200" dirty="0" smtClean="0">
                <a:solidFill>
                  <a:schemeClr val="tx1"/>
                </a:solidFill>
                <a:effectLst/>
                <a:latin typeface="Arial" charset="0"/>
                <a:ea typeface="ＭＳ Ｐゴシック" charset="0"/>
                <a:cs typeface="ＭＳ Ｐゴシック" charset="0"/>
              </a:rPr>
              <a:t>"</a:t>
            </a:r>
            <a:r>
              <a:rPr lang="en-US" sz="1200" b="0" kern="1200" dirty="0" smtClean="0">
                <a:solidFill>
                  <a:schemeClr val="tx1"/>
                </a:solidFill>
                <a:effectLst/>
                <a:latin typeface="Arial" charset="0"/>
                <a:ea typeface="ＭＳ Ｐゴシック" charset="0"/>
                <a:cs typeface="ＭＳ Ｐゴシック" charset="0"/>
              </a:rPr>
              <a:t>  (And of, course she was right as I </a:t>
            </a:r>
            <a:r>
              <a:rPr lang="en-US" sz="1200" b="0" i="1" kern="1200" dirty="0" smtClean="0">
                <a:solidFill>
                  <a:schemeClr val="tx1"/>
                </a:solidFill>
                <a:effectLst/>
                <a:latin typeface="Arial" charset="0"/>
                <a:ea typeface="ＭＳ Ｐゴシック" charset="0"/>
                <a:cs typeface="ＭＳ Ｐゴシック" charset="0"/>
              </a:rPr>
              <a:t>did</a:t>
            </a:r>
            <a:r>
              <a:rPr lang="en-US" sz="1200" b="0" kern="1200" dirty="0" smtClean="0">
                <a:solidFill>
                  <a:schemeClr val="tx1"/>
                </a:solidFill>
                <a:effectLst/>
                <a:latin typeface="Arial" charset="0"/>
                <a:ea typeface="ＭＳ Ｐゴシック" charset="0"/>
                <a:cs typeface="ＭＳ Ｐゴシック" charset="0"/>
              </a:rPr>
              <a:t> know it all.)  She didn’t like my mannerisms, my clothes, or my insights in our group Bible studies.  She avoided being around me and it seemed that I could do nothing right!  She saw me as really arrogant. </a:t>
            </a:r>
            <a:endParaRPr lang="en-SG" sz="1200" b="0" kern="1200" dirty="0" smtClean="0">
              <a:solidFill>
                <a:schemeClr val="tx1"/>
              </a:solidFill>
              <a:effectLst/>
              <a:latin typeface="Arial" charset="0"/>
              <a:ea typeface="ＭＳ Ｐゴシック" charset="0"/>
              <a:cs typeface="ＭＳ Ｐゴシック" charset="0"/>
            </a:endParaRPr>
          </a:p>
          <a:p>
            <a:r>
              <a:rPr lang="en-US" sz="1200" b="0" kern="1200" dirty="0" smtClean="0">
                <a:solidFill>
                  <a:schemeClr val="tx1"/>
                </a:solidFill>
                <a:effectLst/>
                <a:latin typeface="Arial" charset="0"/>
                <a:ea typeface="ＭＳ Ｐゴシック" charset="0"/>
                <a:cs typeface="ＭＳ Ｐゴシック" charset="0"/>
              </a:rPr>
              <a:t>So what do you do when you are forced into a working relationship with someone who just plain does not like you?  I found that I couldn’t really avoid Kay.  After all, every day we had four hours of music practice with the team.  I had to sing in harmony with her—literally!  But discord often reigned.  Then we had a concert to give and </a:t>
            </a:r>
            <a:r>
              <a:rPr lang="en-US" sz="1200" b="0" i="1" kern="1200" dirty="0" smtClean="0">
                <a:solidFill>
                  <a:schemeClr val="tx1"/>
                </a:solidFill>
                <a:effectLst/>
                <a:latin typeface="Arial" charset="0"/>
                <a:ea typeface="ＭＳ Ｐゴシック" charset="0"/>
                <a:cs typeface="ＭＳ Ｐゴシック" charset="0"/>
              </a:rPr>
              <a:t>had</a:t>
            </a:r>
            <a:r>
              <a:rPr lang="en-US" sz="1200" b="0" kern="1200" dirty="0" smtClean="0">
                <a:solidFill>
                  <a:schemeClr val="tx1"/>
                </a:solidFill>
                <a:effectLst/>
                <a:latin typeface="Arial" charset="0"/>
                <a:ea typeface="ＭＳ Ｐゴシック" charset="0"/>
                <a:cs typeface="ＭＳ Ｐゴシック" charset="0"/>
              </a:rPr>
              <a:t> to work together.</a:t>
            </a:r>
            <a:endParaRPr lang="en-SG" sz="1200" b="0" kern="1200" dirty="0" smtClean="0">
              <a:solidFill>
                <a:schemeClr val="tx1"/>
              </a:solidFill>
              <a:effectLst/>
              <a:latin typeface="Arial" charset="0"/>
              <a:ea typeface="ＭＳ Ｐゴシック" charset="0"/>
              <a:cs typeface="ＭＳ Ｐゴシック" charset="0"/>
            </a:endParaRPr>
          </a:p>
          <a:p>
            <a:pPr eaLnBrk="1" hangingPunct="1"/>
            <a:endParaRPr lang="en-US" b="0" dirty="0" smtClean="0"/>
          </a:p>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When sheep stray, we shepherd them back as loving hands of God’s grace</a:t>
            </a:r>
            <a:r>
              <a:rPr lang="en-SG" sz="1200" kern="1200" dirty="0" smtClean="0">
                <a:solidFill>
                  <a:schemeClr val="tx1"/>
                </a:solidFill>
                <a:effectLst/>
                <a:latin typeface="Arial" charset="0"/>
                <a:ea typeface="ＭＳ Ｐゴシック" charset="0"/>
                <a:cs typeface="ＭＳ Ｐゴシック"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50</a:t>
            </a:fld>
            <a:endParaRPr lang="en-US"/>
          </a:p>
        </p:txBody>
      </p:sp>
    </p:spTree>
    <p:extLst>
      <p:ext uri="{BB962C8B-B14F-4D97-AF65-F5344CB8AC3E}">
        <p14:creationId xmlns:p14="http://schemas.microsoft.com/office/powerpoint/2010/main" val="2161987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564306-8BAA-DD47-8F41-9C5E0EA29FC4}" type="slidenum">
              <a:rPr lang="en-US" sz="1200"/>
              <a:pPr/>
              <a:t>51</a:t>
            </a:fld>
            <a:endParaRPr lang="en-US" sz="1200"/>
          </a:p>
        </p:txBody>
      </p:sp>
      <p:sp>
        <p:nvSpPr>
          <p:cNvPr id="333826" name="Rectangle 2"/>
          <p:cNvSpPr>
            <a:spLocks noGrp="1" noRot="1" noChangeAspect="1" noChangeArrowheads="1"/>
          </p:cNvSpPr>
          <p:nvPr>
            <p:ph type="sldImg"/>
          </p:nvPr>
        </p:nvSpPr>
        <p:spPr>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God expects each of us to take the initiative—</a:t>
            </a:r>
            <a:r>
              <a:rPr lang="en-SG" dirty="0" smtClean="0">
                <a:effectLst/>
              </a:rPr>
              <a:t> </a:t>
            </a:r>
            <a:endParaRPr lang="en-US" dirty="0" smtClean="0"/>
          </a:p>
          <a:p>
            <a:pPr eaLnBrk="1" hangingPunct="1"/>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36B2FF-B135-F946-AF90-3F26837C7367}" type="slidenum">
              <a:rPr lang="en-US" sz="1200"/>
              <a:pPr/>
              <a:t>52</a:t>
            </a:fld>
            <a:endParaRPr lang="en-US" sz="1200"/>
          </a:p>
        </p:txBody>
      </p:sp>
      <p:sp>
        <p:nvSpPr>
          <p:cNvPr id="335874" name="Rectangle 2"/>
          <p:cNvSpPr>
            <a:spLocks noGrp="1" noRot="1" noChangeAspect="1" noChangeArrowheads="1"/>
          </p:cNvSpPr>
          <p:nvPr>
            <p:ph type="sldImg"/>
          </p:nvPr>
        </p:nvSpPr>
        <p:spPr>
          <a:solidFill>
            <a:srgbClr val="FFFFFF"/>
          </a:solidFill>
          <a:ln/>
        </p:spPr>
      </p:sp>
      <p:sp>
        <p:nvSpPr>
          <p:cNvPr id="3358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—and to do so as far as possible, as Romans 12:18 says [read].  This verse is a great encouragement</a:t>
            </a:r>
            <a:r>
              <a:rPr lang="en-US" sz="1200" kern="1200" baseline="0" dirty="0" smtClean="0">
                <a:solidFill>
                  <a:schemeClr val="tx1"/>
                </a:solidFill>
                <a:effectLst/>
                <a:latin typeface="Arial" charset="0"/>
                <a:ea typeface="ＭＳ Ｐゴシック" charset="0"/>
                <a:cs typeface="ＭＳ Ｐゴシック" charset="0"/>
              </a:rPr>
              <a:t> to do all we can even if others are not responsive.</a:t>
            </a:r>
            <a:r>
              <a:rPr lang="en-SG" dirty="0" smtClean="0">
                <a:effectLst/>
              </a:rPr>
              <a:t> </a:t>
            </a:r>
            <a:endParaRPr lang="en-US" dirty="0" smtClean="0"/>
          </a:p>
          <a:p>
            <a:pPr eaLnBrk="1" hangingPunct="1"/>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5A5F09E-521B-B844-883F-25DB078B75B7}" type="slidenum">
              <a:rPr lang="zh-CN" altLang="en-US" sz="1200">
                <a:solidFill>
                  <a:srgbClr val="000000"/>
                </a:solidFill>
                <a:latin typeface="Arial" charset="0"/>
              </a:rPr>
              <a:pPr/>
              <a:t>53</a:t>
            </a:fld>
            <a:endParaRPr lang="en-US" altLang="zh-CN" sz="1200">
              <a:solidFill>
                <a:srgbClr val="000000"/>
              </a:solidFill>
              <a:latin typeface="Arial" charset="0"/>
            </a:endParaRPr>
          </a:p>
        </p:txBody>
      </p:sp>
      <p:sp>
        <p:nvSpPr>
          <p:cNvPr id="342018" name="Rectangle 2"/>
          <p:cNvSpPr>
            <a:spLocks noGrp="1" noRot="1" noChangeAspect="1" noChangeArrowheads="1" noTextEdit="1"/>
          </p:cNvSpPr>
          <p:nvPr>
            <p:ph type="sldImg"/>
          </p:nvPr>
        </p:nvSpPr>
        <p:spPr>
          <a:solidFill>
            <a:srgbClr val="FFFFFF"/>
          </a:solidFill>
          <a:ln/>
        </p:spPr>
      </p:sp>
      <p:sp>
        <p:nvSpPr>
          <p:cNvPr id="342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This verse is a great overall principle in relationships.</a:t>
            </a:r>
            <a:r>
              <a:rPr lang="en-SG" dirty="0" smtClean="0">
                <a:effectLst/>
              </a:rPr>
              <a:t> </a:t>
            </a:r>
            <a:endParaRPr lang="en-US" dirty="0" smtClean="0"/>
          </a:p>
          <a:p>
            <a:pPr eaLnBrk="1" hangingPunct="1"/>
            <a:endParaRPr lang="zh-CN" altLang="en-US" dirty="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God desires us to truly live out the chorus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Make Us One, Lord</a:t>
            </a:r>
            <a:r>
              <a:rPr lang="ru-RU"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54</a:t>
            </a:fld>
            <a:endParaRPr lang="en-US"/>
          </a:p>
        </p:txBody>
      </p:sp>
    </p:spTree>
    <p:extLst>
      <p:ext uri="{BB962C8B-B14F-4D97-AF65-F5344CB8AC3E}">
        <p14:creationId xmlns:p14="http://schemas.microsoft.com/office/powerpoint/2010/main" val="194523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086AD9-1687-E948-B022-F6185AB68257}" type="slidenum">
              <a:rPr lang="en-US" sz="1200"/>
              <a:pPr/>
              <a:t>55</a:t>
            </a:fld>
            <a:endParaRPr lang="en-US" sz="1200"/>
          </a:p>
        </p:txBody>
      </p:sp>
      <p:sp>
        <p:nvSpPr>
          <p:cNvPr id="340994" name="Rectangle 2"/>
          <p:cNvSpPr>
            <a:spLocks noGrp="1" noRot="1" noChangeAspect="1" noChangeArrowheads="1"/>
          </p:cNvSpPr>
          <p:nvPr>
            <p:ph type="sldImg"/>
          </p:nvPr>
        </p:nvSpPr>
        <p:spPr>
          <a:solidFill>
            <a:srgbClr val="FFFFFF"/>
          </a:solidFill>
          <a:ln/>
        </p:spPr>
      </p:sp>
      <p:sp>
        <p:nvSpPr>
          <p:cNvPr id="34099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Matthew 18 relates to us in at least three ways</a:t>
            </a:r>
            <a:r>
              <a:rPr lang="en-SG" sz="1200" kern="1200" dirty="0" smtClean="0">
                <a:solidFill>
                  <a:schemeClr val="tx1"/>
                </a:solidFill>
                <a:effectLst/>
                <a:latin typeface="Arial" charset="0"/>
                <a:ea typeface="ＭＳ Ｐゴシック" charset="0"/>
                <a:cs typeface="ＭＳ Ｐゴシック" charset="0"/>
              </a:rPr>
              <a:t>:</a:t>
            </a:r>
          </a:p>
          <a:p>
            <a:pPr eaLnBrk="1" hangingPunct="1"/>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To be in this assembly you must submit to its authority under God.  This means that we will lovingly seek to restore you should you fall.</a:t>
            </a:r>
            <a:r>
              <a:rPr lang="en-SG" dirty="0" smtClean="0">
                <a:effectLst/>
              </a:rPr>
              <a:t> </a:t>
            </a:r>
          </a:p>
          <a:p>
            <a:pPr eaLnBrk="1" hangingPunct="1"/>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Is there sin in you worthy of discipline?  Clean it up now to avoid pain for us all!</a:t>
            </a:r>
            <a:r>
              <a:rPr lang="en-SG" dirty="0" smtClean="0">
                <a:effectLst/>
              </a:rPr>
              <a:t> </a:t>
            </a:r>
          </a:p>
          <a:p>
            <a:pPr eaLnBrk="1" hangingPunct="1"/>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Do you know anyone who needs a private confrontation?  Romans 12:18 encourages you to do everything possible to be at peace with all people, so do it!</a:t>
            </a:r>
            <a:r>
              <a:rPr lang="en-SG" dirty="0" smtClean="0">
                <a:effectLst/>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56</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If</a:t>
            </a:r>
            <a:r>
              <a:rPr lang="en-US" baseline="0" dirty="0" smtClean="0">
                <a:latin typeface="Arial" charset="0"/>
                <a:ea typeface="ＭＳ Ｐゴシック" charset="0"/>
                <a:cs typeface="ＭＳ Ｐゴシック" charset="0"/>
              </a:rPr>
              <a:t> you want this message PPT and text, just download it at BibleStudyDownloads.org at the NT Preaching link.</a:t>
            </a:r>
            <a:endParaRPr lang="en-US" dirty="0">
              <a:latin typeface="Arial"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EAB08E-8407-B14B-842E-77AFA292776D}" type="slidenum">
              <a:rPr lang="en-US" sz="1200"/>
              <a:pPr/>
              <a:t>57</a:t>
            </a:fld>
            <a:endParaRPr lang="en-US" sz="1200"/>
          </a:p>
        </p:txBody>
      </p:sp>
      <p:sp>
        <p:nvSpPr>
          <p:cNvPr id="343042" name="Rectangle 1026"/>
          <p:cNvSpPr>
            <a:spLocks noGrp="1" noRot="1" noChangeAspect="1" noChangeArrowheads="1"/>
          </p:cNvSpPr>
          <p:nvPr>
            <p:ph type="sldImg"/>
          </p:nvPr>
        </p:nvSpPr>
        <p:spPr>
          <a:solidFill>
            <a:srgbClr val="FFFFFF"/>
          </a:solidFill>
          <a:ln/>
        </p:spPr>
      </p:sp>
      <p:sp>
        <p:nvSpPr>
          <p:cNvPr id="343043" name="Rectangle 1027"/>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35A919-D402-3842-9CCF-34FF9B2E537C}" type="slidenum">
              <a:rPr lang="en-US" sz="1200"/>
              <a:pPr/>
              <a:t>6</a:t>
            </a:fld>
            <a:endParaRPr lang="en-US" sz="1200"/>
          </a:p>
        </p:txBody>
      </p:sp>
      <p:sp>
        <p:nvSpPr>
          <p:cNvPr id="246786" name="Rectangle 2"/>
          <p:cNvSpPr>
            <a:spLocks noGrp="1" noRot="1" noChangeAspect="1" noChangeArrowheads="1"/>
          </p:cNvSpPr>
          <p:nvPr>
            <p:ph type="sldImg"/>
          </p:nvPr>
        </p:nvSpPr>
        <p:spPr>
          <a:solidFill>
            <a:srgbClr val="FFFFFF"/>
          </a:solidFill>
          <a:ln/>
        </p:spPr>
      </p:sp>
      <p:sp>
        <p:nvSpPr>
          <p:cNvPr id="246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God ministered to me then through two texts in Matthew that became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relational pillars</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that I want to share with you today.  These texts literally changed my life. </a:t>
            </a:r>
            <a:endParaRPr lang="en-US" dirty="0" smtClean="0"/>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242847-8425-C847-9178-BB78180482D5}" type="slidenum">
              <a:rPr lang="en-US" sz="1200"/>
              <a:pPr/>
              <a:t>7</a:t>
            </a:fld>
            <a:endParaRPr lang="en-US" sz="1200"/>
          </a:p>
        </p:txBody>
      </p:sp>
      <p:sp>
        <p:nvSpPr>
          <p:cNvPr id="248834" name="Rectangle 2"/>
          <p:cNvSpPr>
            <a:spLocks noGrp="1" noRot="1" noChangeAspect="1" noChangeArrowheads="1" noTextEdit="1"/>
          </p:cNvSpPr>
          <p:nvPr>
            <p:ph type="sldImg"/>
          </p:nvPr>
        </p:nvSpPr>
        <p:spPr>
          <a:solidFill>
            <a:srgbClr val="FFFFFF"/>
          </a:solidFill>
          <a:ln/>
        </p:spPr>
      </p:sp>
      <p:sp>
        <p:nvSpPr>
          <p:cNvPr id="24883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They enabled Kay and me to reconcile our differences—so much so that three years after our initial differences Kay actually said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yes</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to marrying me!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5A3B48-A1A5-FF46-BC94-C37E3FC7853B}" type="slidenum">
              <a:rPr lang="en-US" sz="1200"/>
              <a:pPr/>
              <a:t>8</a:t>
            </a:fld>
            <a:endParaRPr lang="en-US" sz="1200"/>
          </a:p>
        </p:txBody>
      </p:sp>
      <p:sp>
        <p:nvSpPr>
          <p:cNvPr id="250882" name="Rectangle 2"/>
          <p:cNvSpPr>
            <a:spLocks noGrp="1" noRot="1" noChangeAspect="1" noChangeArrowheads="1"/>
          </p:cNvSpPr>
          <p:nvPr>
            <p:ph type="sldImg"/>
          </p:nvPr>
        </p:nvSpPr>
        <p:spPr>
          <a:solidFill>
            <a:srgbClr val="FFFFFF"/>
          </a:solidFill>
          <a:ln/>
        </p:spPr>
      </p:sp>
      <p:sp>
        <p:nvSpPr>
          <p:cNvPr id="2508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Yes, Kay is her middle name.  Her full name is now Susan Kay Griffith.</a:t>
            </a:r>
            <a:r>
              <a:rPr lang="en-SG" dirty="0" smtClean="0">
                <a:effectLst/>
              </a:rPr>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FE13958-5838-4D47-B18B-57E5B34A9CE2}" type="slidenum">
              <a:rPr lang="zh-CN" altLang="en-US" sz="1200">
                <a:solidFill>
                  <a:srgbClr val="000000"/>
                </a:solidFill>
                <a:latin typeface="Arial" charset="0"/>
              </a:rPr>
              <a:pPr/>
              <a:t>9</a:t>
            </a:fld>
            <a:endParaRPr lang="en-US" altLang="zh-CN" sz="1200">
              <a:solidFill>
                <a:srgbClr val="000000"/>
              </a:solidFill>
              <a:latin typeface="Arial" charset="0"/>
            </a:endParaRPr>
          </a:p>
        </p:txBody>
      </p:sp>
      <p:sp>
        <p:nvSpPr>
          <p:cNvPr id="317442" name="Rectangle 2"/>
          <p:cNvSpPr>
            <a:spLocks noGrp="1" noRot="1" noChangeAspect="1" noChangeArrowheads="1" noTextEdit="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Have you ever had a problem with another believer?  (If you say “no,” then I wonder which planet you have been living on!)  Are you in fellowship with every Christian that you know now—your family members, your work colleagues, your neighbors and friends?  If you’re not in harmony, what should you do?</a:t>
            </a:r>
            <a:r>
              <a:rPr lang="en-SG" dirty="0" smtClean="0">
                <a:effectLst/>
              </a:rPr>
              <a:t> </a:t>
            </a:r>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2.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2.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8.png"/><Relationship Id="rId1" Type="http://schemas.openxmlformats.org/officeDocument/2006/relationships/slideMaster" Target="../slideMasters/slideMaster20.xml"/><Relationship Id="rId2" Type="http://schemas.openxmlformats.org/officeDocument/2006/relationships/image" Target="../media/image17.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23.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8.png"/><Relationship Id="rId1" Type="http://schemas.openxmlformats.org/officeDocument/2006/relationships/slideMaster" Target="../slideMasters/slideMaster22.xml"/><Relationship Id="rId2" Type="http://schemas.openxmlformats.org/officeDocument/2006/relationships/image" Target="../media/image17.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3.jpe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pPr>
                <a:defRPr/>
              </a:pPr>
              <a:t>‹#›</a:t>
            </a:fld>
            <a:endParaRPr lang="en-US"/>
          </a:p>
        </p:txBody>
      </p:sp>
    </p:spTree>
    <p:extLst>
      <p:ext uri="{BB962C8B-B14F-4D97-AF65-F5344CB8AC3E}">
        <p14:creationId xmlns:p14="http://schemas.microsoft.com/office/powerpoint/2010/main" val="1732841230"/>
      </p:ext>
    </p:extLst>
  </p:cSld>
  <p:clrMapOvr>
    <a:masterClrMapping/>
  </p:clrMapOvr>
  <p:transition xmlns:p14="http://schemas.microsoft.com/office/powerpoint/2010/mai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pPr>
                <a:defRPr/>
              </a:pPr>
              <a:t>‹#›</a:t>
            </a:fld>
            <a:endParaRPr lang="en-US"/>
          </a:p>
        </p:txBody>
      </p:sp>
    </p:spTree>
    <p:extLst>
      <p:ext uri="{BB962C8B-B14F-4D97-AF65-F5344CB8AC3E}">
        <p14:creationId xmlns:p14="http://schemas.microsoft.com/office/powerpoint/2010/main" val="3279017946"/>
      </p:ext>
    </p:extLst>
  </p:cSld>
  <p:clrMapOvr>
    <a:masterClrMapping/>
  </p:clrMapOvr>
  <p:transition xmlns:p14="http://schemas.microsoft.com/office/powerpoint/2010/mai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2E0183-227D-7040-AD3A-F4BF9910F2C7}" type="slidenum">
              <a:rPr lang="en-GB"/>
              <a:pPr>
                <a:defRPr/>
              </a:pPr>
              <a:t>‹#›</a:t>
            </a:fld>
            <a:endParaRPr lang="en-GB"/>
          </a:p>
        </p:txBody>
      </p:sp>
    </p:spTree>
    <p:extLst>
      <p:ext uri="{BB962C8B-B14F-4D97-AF65-F5344CB8AC3E}">
        <p14:creationId xmlns:p14="http://schemas.microsoft.com/office/powerpoint/2010/main" val="4289567289"/>
      </p:ext>
    </p:extLst>
  </p:cSld>
  <p:clrMapOvr>
    <a:masterClrMapping/>
  </p:clrMapOvr>
  <p:transition xmlns:p14="http://schemas.microsoft.com/office/powerpoint/2010/mai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AA56FA-E642-E34E-A62E-DE543215E1E0}" type="slidenum">
              <a:rPr lang="en-GB"/>
              <a:pPr>
                <a:defRPr/>
              </a:pPr>
              <a:t>‹#›</a:t>
            </a:fld>
            <a:endParaRPr lang="en-GB"/>
          </a:p>
        </p:txBody>
      </p:sp>
    </p:spTree>
    <p:extLst>
      <p:ext uri="{BB962C8B-B14F-4D97-AF65-F5344CB8AC3E}">
        <p14:creationId xmlns:p14="http://schemas.microsoft.com/office/powerpoint/2010/main" val="128494689"/>
      </p:ext>
    </p:extLst>
  </p:cSld>
  <p:clrMapOvr>
    <a:masterClrMapping/>
  </p:clrMapOvr>
  <p:transition xmlns:p14="http://schemas.microsoft.com/office/powerpoint/2010/mai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8363D4-FBD7-BD4D-BE59-937C1A786768}" type="slidenum">
              <a:rPr lang="en-GB"/>
              <a:pPr>
                <a:defRPr/>
              </a:pPr>
              <a:t>‹#›</a:t>
            </a:fld>
            <a:endParaRPr lang="en-GB"/>
          </a:p>
        </p:txBody>
      </p:sp>
    </p:spTree>
    <p:extLst>
      <p:ext uri="{BB962C8B-B14F-4D97-AF65-F5344CB8AC3E}">
        <p14:creationId xmlns:p14="http://schemas.microsoft.com/office/powerpoint/2010/main" val="172283791"/>
      </p:ext>
    </p:extLst>
  </p:cSld>
  <p:clrMapOvr>
    <a:masterClrMapping/>
  </p:clrMapOvr>
  <p:transition xmlns:p14="http://schemas.microsoft.com/office/powerpoint/2010/mai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AD4AE9-A31C-0A4E-838A-A359EC34A823}" type="slidenum">
              <a:rPr lang="en-GB"/>
              <a:pPr>
                <a:defRPr/>
              </a:pPr>
              <a:t>‹#›</a:t>
            </a:fld>
            <a:endParaRPr lang="en-GB"/>
          </a:p>
        </p:txBody>
      </p:sp>
    </p:spTree>
    <p:extLst>
      <p:ext uri="{BB962C8B-B14F-4D97-AF65-F5344CB8AC3E}">
        <p14:creationId xmlns:p14="http://schemas.microsoft.com/office/powerpoint/2010/main" val="4177055213"/>
      </p:ext>
    </p:extLst>
  </p:cSld>
  <p:clrMapOvr>
    <a:masterClrMapping/>
  </p:clrMapOvr>
  <p:transition xmlns:p14="http://schemas.microsoft.com/office/powerpoint/2010/mai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5772037-2E76-F241-A86B-8524AD5BC9F8}" type="slidenum">
              <a:rPr lang="en-GB"/>
              <a:pPr>
                <a:defRPr/>
              </a:pPr>
              <a:t>‹#›</a:t>
            </a:fld>
            <a:endParaRPr lang="en-GB"/>
          </a:p>
        </p:txBody>
      </p:sp>
    </p:spTree>
    <p:extLst>
      <p:ext uri="{BB962C8B-B14F-4D97-AF65-F5344CB8AC3E}">
        <p14:creationId xmlns:p14="http://schemas.microsoft.com/office/powerpoint/2010/main" val="942256790"/>
      </p:ext>
    </p:extLst>
  </p:cSld>
  <p:clrMapOvr>
    <a:masterClrMapping/>
  </p:clrMapOvr>
  <p:transition xmlns:p14="http://schemas.microsoft.com/office/powerpoint/2010/mai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DC1865C-D3DF-474A-A93E-A3FF4F8A6C64}" type="slidenum">
              <a:rPr lang="en-GB"/>
              <a:pPr>
                <a:defRPr/>
              </a:pPr>
              <a:t>‹#›</a:t>
            </a:fld>
            <a:endParaRPr lang="en-GB"/>
          </a:p>
        </p:txBody>
      </p:sp>
    </p:spTree>
    <p:extLst>
      <p:ext uri="{BB962C8B-B14F-4D97-AF65-F5344CB8AC3E}">
        <p14:creationId xmlns:p14="http://schemas.microsoft.com/office/powerpoint/2010/main" val="2417249454"/>
      </p:ext>
    </p:extLst>
  </p:cSld>
  <p:clrMapOvr>
    <a:masterClrMapping/>
  </p:clrMapOvr>
  <p:transition xmlns:p14="http://schemas.microsoft.com/office/powerpoint/2010/mai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EE17A78-5041-014F-B248-FD39FE925E28}" type="slidenum">
              <a:rPr lang="en-GB"/>
              <a:pPr>
                <a:defRPr/>
              </a:pPr>
              <a:t>‹#›</a:t>
            </a:fld>
            <a:endParaRPr lang="en-GB"/>
          </a:p>
        </p:txBody>
      </p:sp>
    </p:spTree>
    <p:extLst>
      <p:ext uri="{BB962C8B-B14F-4D97-AF65-F5344CB8AC3E}">
        <p14:creationId xmlns:p14="http://schemas.microsoft.com/office/powerpoint/2010/main" val="1779887952"/>
      </p:ext>
    </p:extLst>
  </p:cSld>
  <p:clrMapOvr>
    <a:masterClrMapping/>
  </p:clrMapOvr>
  <p:transition xmlns:p14="http://schemas.microsoft.com/office/powerpoint/2010/mai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8F401B-4761-094C-8E72-8EBFA88614DD}" type="slidenum">
              <a:rPr lang="en-GB"/>
              <a:pPr>
                <a:defRPr/>
              </a:pPr>
              <a:t>‹#›</a:t>
            </a:fld>
            <a:endParaRPr lang="en-GB"/>
          </a:p>
        </p:txBody>
      </p:sp>
    </p:spTree>
    <p:extLst>
      <p:ext uri="{BB962C8B-B14F-4D97-AF65-F5344CB8AC3E}">
        <p14:creationId xmlns:p14="http://schemas.microsoft.com/office/powerpoint/2010/main" val="3557124587"/>
      </p:ext>
    </p:extLst>
  </p:cSld>
  <p:clrMapOvr>
    <a:masterClrMapping/>
  </p:clrMapOvr>
  <p:transition xmlns:p14="http://schemas.microsoft.com/office/powerpoint/2010/mai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3C6F0E-49C9-1B46-A0B6-C3827F801BF7}" type="slidenum">
              <a:rPr lang="en-GB"/>
              <a:pPr>
                <a:defRPr/>
              </a:pPr>
              <a:t>‹#›</a:t>
            </a:fld>
            <a:endParaRPr lang="en-GB"/>
          </a:p>
        </p:txBody>
      </p:sp>
    </p:spTree>
    <p:extLst>
      <p:ext uri="{BB962C8B-B14F-4D97-AF65-F5344CB8AC3E}">
        <p14:creationId xmlns:p14="http://schemas.microsoft.com/office/powerpoint/2010/main" val="960937077"/>
      </p:ext>
    </p:extLst>
  </p:cSld>
  <p:clrMapOvr>
    <a:masterClrMapping/>
  </p:clrMapOvr>
  <p:transition xmlns:p14="http://schemas.microsoft.com/office/powerpoint/2010/mai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17861E-FB6E-104F-80FC-2830235265C8}" type="slidenum">
              <a:rPr lang="en-GB"/>
              <a:pPr>
                <a:defRPr/>
              </a:pPr>
              <a:t>‹#›</a:t>
            </a:fld>
            <a:endParaRPr lang="en-GB"/>
          </a:p>
        </p:txBody>
      </p:sp>
    </p:spTree>
    <p:extLst>
      <p:ext uri="{BB962C8B-B14F-4D97-AF65-F5344CB8AC3E}">
        <p14:creationId xmlns:p14="http://schemas.microsoft.com/office/powerpoint/2010/main" val="1849760176"/>
      </p:ext>
    </p:extLst>
  </p:cSld>
  <p:clrMapOvr>
    <a:masterClrMapping/>
  </p:clrMapOvr>
  <p:transition xmlns:p14="http://schemas.microsoft.com/office/powerpoint/2010/mai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pPr>
                <a:defRPr/>
              </a:pPr>
              <a:t>‹#›</a:t>
            </a:fld>
            <a:endParaRPr lang="en-US"/>
          </a:p>
        </p:txBody>
      </p:sp>
    </p:spTree>
    <p:extLst>
      <p:ext uri="{BB962C8B-B14F-4D97-AF65-F5344CB8AC3E}">
        <p14:creationId xmlns:p14="http://schemas.microsoft.com/office/powerpoint/2010/main" val="1427285276"/>
      </p:ext>
    </p:extLst>
  </p:cSld>
  <p:clrMapOvr>
    <a:masterClrMapping/>
  </p:clrMapOvr>
  <p:transition xmlns:p14="http://schemas.microsoft.com/office/powerpoint/2010/mai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BA179B-2588-F648-8023-87B43D99A941}" type="slidenum">
              <a:rPr lang="en-GB"/>
              <a:pPr>
                <a:defRPr/>
              </a:pPr>
              <a:t>‹#›</a:t>
            </a:fld>
            <a:endParaRPr lang="en-GB"/>
          </a:p>
        </p:txBody>
      </p:sp>
    </p:spTree>
    <p:extLst>
      <p:ext uri="{BB962C8B-B14F-4D97-AF65-F5344CB8AC3E}">
        <p14:creationId xmlns:p14="http://schemas.microsoft.com/office/powerpoint/2010/main" val="1592044195"/>
      </p:ext>
    </p:extLst>
  </p:cSld>
  <p:clrMapOvr>
    <a:masterClrMapping/>
  </p:clrMapOvr>
  <p:transition xmlns:p14="http://schemas.microsoft.com/office/powerpoint/2010/mai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45AD45C9-4674-3B43-996B-993759739277}" type="slidenum">
              <a:rPr lang="en-GB"/>
              <a:pPr>
                <a:defRPr/>
              </a:pPr>
              <a:t>‹#›</a:t>
            </a:fld>
            <a:endParaRPr lang="en-GB"/>
          </a:p>
        </p:txBody>
      </p:sp>
    </p:spTree>
    <p:extLst>
      <p:ext uri="{BB962C8B-B14F-4D97-AF65-F5344CB8AC3E}">
        <p14:creationId xmlns:p14="http://schemas.microsoft.com/office/powerpoint/2010/main" val="1649098794"/>
      </p:ext>
    </p:extLst>
  </p:cSld>
  <p:clrMapOvr>
    <a:masterClrMapping/>
  </p:clrMapOvr>
  <p:transition xmlns:p14="http://schemas.microsoft.com/office/powerpoint/2010/mai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FE5360F1-F8E9-3E49-95D3-670A6FA805C3}" type="slidenum">
              <a:rPr lang="en-GB"/>
              <a:pPr>
                <a:defRPr/>
              </a:pPr>
              <a:t>‹#›</a:t>
            </a:fld>
            <a:endParaRPr lang="en-GB"/>
          </a:p>
        </p:txBody>
      </p:sp>
    </p:spTree>
    <p:extLst>
      <p:ext uri="{BB962C8B-B14F-4D97-AF65-F5344CB8AC3E}">
        <p14:creationId xmlns:p14="http://schemas.microsoft.com/office/powerpoint/2010/main" val="2491263325"/>
      </p:ext>
    </p:extLst>
  </p:cSld>
  <p:clrMapOvr>
    <a:masterClrMapping/>
  </p:clrMapOvr>
  <p:transition xmlns:p14="http://schemas.microsoft.com/office/powerpoint/2010/mai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72D8D46-1D92-7044-8091-743A31257B2D}" type="slidenum">
              <a:rPr lang="en-GB"/>
              <a:pPr>
                <a:defRPr/>
              </a:pPr>
              <a:t>‹#›</a:t>
            </a:fld>
            <a:endParaRPr lang="en-GB"/>
          </a:p>
        </p:txBody>
      </p:sp>
    </p:spTree>
    <p:extLst>
      <p:ext uri="{BB962C8B-B14F-4D97-AF65-F5344CB8AC3E}">
        <p14:creationId xmlns:p14="http://schemas.microsoft.com/office/powerpoint/2010/main" val="2066668583"/>
      </p:ext>
    </p:extLst>
  </p:cSld>
  <p:clrMapOvr>
    <a:masterClrMapping/>
  </p:clrMapOvr>
  <p:transition xmlns:p14="http://schemas.microsoft.com/office/powerpoint/2010/mai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7EAED05E-05A1-7346-8DB7-F199A3084F27}" type="slidenum">
              <a:rPr lang="en-GB"/>
              <a:pPr>
                <a:defRPr/>
              </a:pPr>
              <a:t>‹#›</a:t>
            </a:fld>
            <a:endParaRPr lang="en-GB"/>
          </a:p>
        </p:txBody>
      </p:sp>
    </p:spTree>
    <p:extLst>
      <p:ext uri="{BB962C8B-B14F-4D97-AF65-F5344CB8AC3E}">
        <p14:creationId xmlns:p14="http://schemas.microsoft.com/office/powerpoint/2010/main" val="879773327"/>
      </p:ext>
    </p:extLst>
  </p:cSld>
  <p:clrMapOvr>
    <a:masterClrMapping/>
  </p:clrMapOvr>
  <p:transition xmlns:p14="http://schemas.microsoft.com/office/powerpoint/2010/mai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EF79DEA9-5F89-6C4F-A7ED-DC5A2D52D154}" type="slidenum">
              <a:rPr lang="en-GB"/>
              <a:pPr>
                <a:defRPr/>
              </a:pPr>
              <a:t>‹#›</a:t>
            </a:fld>
            <a:endParaRPr lang="en-GB"/>
          </a:p>
        </p:txBody>
      </p:sp>
    </p:spTree>
    <p:extLst>
      <p:ext uri="{BB962C8B-B14F-4D97-AF65-F5344CB8AC3E}">
        <p14:creationId xmlns:p14="http://schemas.microsoft.com/office/powerpoint/2010/main" val="56561411"/>
      </p:ext>
    </p:extLst>
  </p:cSld>
  <p:clrMapOvr>
    <a:masterClrMapping/>
  </p:clrMapOvr>
  <p:transition xmlns:p14="http://schemas.microsoft.com/office/powerpoint/2010/mai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7E97258F-0E29-3142-A7F9-9F124D2A3F3E}" type="slidenum">
              <a:rPr lang="en-GB"/>
              <a:pPr>
                <a:defRPr/>
              </a:pPr>
              <a:t>‹#›</a:t>
            </a:fld>
            <a:endParaRPr lang="en-GB"/>
          </a:p>
        </p:txBody>
      </p:sp>
    </p:spTree>
    <p:extLst>
      <p:ext uri="{BB962C8B-B14F-4D97-AF65-F5344CB8AC3E}">
        <p14:creationId xmlns:p14="http://schemas.microsoft.com/office/powerpoint/2010/main" val="3405356343"/>
      </p:ext>
    </p:extLst>
  </p:cSld>
  <p:clrMapOvr>
    <a:masterClrMapping/>
  </p:clrMapOvr>
  <p:transition xmlns:p14="http://schemas.microsoft.com/office/powerpoint/2010/mai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8379CFC4-190B-4249-9D23-22A238445AD5}" type="slidenum">
              <a:rPr lang="en-GB"/>
              <a:pPr>
                <a:defRPr/>
              </a:pPr>
              <a:t>‹#›</a:t>
            </a:fld>
            <a:endParaRPr lang="en-GB"/>
          </a:p>
        </p:txBody>
      </p:sp>
    </p:spTree>
    <p:extLst>
      <p:ext uri="{BB962C8B-B14F-4D97-AF65-F5344CB8AC3E}">
        <p14:creationId xmlns:p14="http://schemas.microsoft.com/office/powerpoint/2010/main" val="3074436286"/>
      </p:ext>
    </p:extLst>
  </p:cSld>
  <p:clrMapOvr>
    <a:masterClrMapping/>
  </p:clrMapOvr>
  <p:transition xmlns:p14="http://schemas.microsoft.com/office/powerpoint/2010/mai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CD0F91C8-52CC-8242-8B93-D4905746F866}" type="slidenum">
              <a:rPr lang="en-GB"/>
              <a:pPr>
                <a:defRPr/>
              </a:pPr>
              <a:t>‹#›</a:t>
            </a:fld>
            <a:endParaRPr lang="en-GB"/>
          </a:p>
        </p:txBody>
      </p:sp>
    </p:spTree>
    <p:extLst>
      <p:ext uri="{BB962C8B-B14F-4D97-AF65-F5344CB8AC3E}">
        <p14:creationId xmlns:p14="http://schemas.microsoft.com/office/powerpoint/2010/main" val="3624591967"/>
      </p:ext>
    </p:extLst>
  </p:cSld>
  <p:clrMapOvr>
    <a:masterClrMapping/>
  </p:clrMapOvr>
  <p:transition xmlns:p14="http://schemas.microsoft.com/office/powerpoint/2010/mai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16121B50-70F3-B04B-AD86-F608B02CF5A4}" type="slidenum">
              <a:rPr lang="en-GB"/>
              <a:pPr>
                <a:defRPr/>
              </a:pPr>
              <a:t>‹#›</a:t>
            </a:fld>
            <a:endParaRPr lang="en-GB"/>
          </a:p>
        </p:txBody>
      </p:sp>
    </p:spTree>
    <p:extLst>
      <p:ext uri="{BB962C8B-B14F-4D97-AF65-F5344CB8AC3E}">
        <p14:creationId xmlns:p14="http://schemas.microsoft.com/office/powerpoint/2010/main" val="962018272"/>
      </p:ext>
    </p:extLst>
  </p:cSld>
  <p:clrMapOvr>
    <a:masterClrMapping/>
  </p:clrMapOvr>
  <p:transition xmlns:p14="http://schemas.microsoft.com/office/powerpoint/2010/mai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59875" cy="6870700"/>
            <a:chOff x="0" y="0"/>
            <a:chExt cx="5770" cy="4328"/>
          </a:xfrm>
        </p:grpSpPr>
        <p:sp>
          <p:nvSpPr>
            <p:cNvPr id="5" name="Rectangle 1027"/>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6" name="Rectangle 1028"/>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7" name="Rectangle 1029"/>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p:spPr>
          <p:txBody>
            <a:bodyPr wrap="none" anchor="ctr"/>
            <a:lstStyle/>
            <a:p>
              <a:pPr algn="ctr" eaLnBrk="1" hangingPunct="1">
                <a:defRPr/>
              </a:pPr>
              <a:endParaRPr kumimoji="1" lang="en-US" sz="1800"/>
            </a:p>
          </p:txBody>
        </p:sp>
        <p:grpSp>
          <p:nvGrpSpPr>
            <p:cNvPr id="8" name="Group 1030"/>
            <p:cNvGrpSpPr>
              <a:grpSpLocks/>
            </p:cNvGrpSpPr>
            <p:nvPr/>
          </p:nvGrpSpPr>
          <p:grpSpPr bwMode="auto">
            <a:xfrm>
              <a:off x="4944" y="-9"/>
              <a:ext cx="816" cy="3984"/>
              <a:chOff x="4944" y="-9"/>
              <a:chExt cx="816" cy="3984"/>
            </a:xfrm>
          </p:grpSpPr>
          <p:grpSp>
            <p:nvGrpSpPr>
              <p:cNvPr id="20" name="Group 1031"/>
              <p:cNvGrpSpPr>
                <a:grpSpLocks/>
              </p:cNvGrpSpPr>
              <p:nvPr userDrawn="1"/>
            </p:nvGrpSpPr>
            <p:grpSpPr bwMode="auto">
              <a:xfrm>
                <a:off x="5280" y="-9"/>
                <a:ext cx="480" cy="1440"/>
                <a:chOff x="5280" y="-9"/>
                <a:chExt cx="480" cy="1440"/>
              </a:xfrm>
            </p:grpSpPr>
            <p:grpSp>
              <p:nvGrpSpPr>
                <p:cNvPr id="41" name="Group 1032"/>
                <p:cNvGrpSpPr>
                  <a:grpSpLocks/>
                </p:cNvGrpSpPr>
                <p:nvPr userDrawn="1"/>
              </p:nvGrpSpPr>
              <p:grpSpPr bwMode="auto">
                <a:xfrm rot="-5400000">
                  <a:off x="5481" y="-8"/>
                  <a:ext cx="179" cy="177"/>
                  <a:chOff x="1706" y="308"/>
                  <a:chExt cx="1739" cy="2575"/>
                </a:xfrm>
              </p:grpSpPr>
              <p:grpSp>
                <p:nvGrpSpPr>
                  <p:cNvPr id="50" name="Group 1033"/>
                  <p:cNvGrpSpPr>
                    <a:grpSpLocks/>
                  </p:cNvGrpSpPr>
                  <p:nvPr/>
                </p:nvGrpSpPr>
                <p:grpSpPr bwMode="auto">
                  <a:xfrm>
                    <a:off x="1706" y="308"/>
                    <a:ext cx="1739" cy="2575"/>
                    <a:chOff x="1706" y="308"/>
                    <a:chExt cx="1739" cy="2575"/>
                  </a:xfrm>
                </p:grpSpPr>
                <p:sp>
                  <p:nvSpPr>
                    <p:cNvPr id="57" name="Freeform 1034"/>
                    <p:cNvSpPr>
                      <a:spLocks/>
                    </p:cNvSpPr>
                    <p:nvPr/>
                  </p:nvSpPr>
                  <p:spPr bwMode="auto">
                    <a:xfrm>
                      <a:off x="2221"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Freeform 1035"/>
                    <p:cNvSpPr>
                      <a:spLocks/>
                    </p:cNvSpPr>
                    <p:nvPr/>
                  </p:nvSpPr>
                  <p:spPr bwMode="auto">
                    <a:xfrm>
                      <a:off x="1706" y="293"/>
                      <a:ext cx="865" cy="2066"/>
                    </a:xfrm>
                    <a:custGeom>
                      <a:avLst/>
                      <a:gdLst>
                        <a:gd name="T0" fmla="*/ 785 w 865"/>
                        <a:gd name="T1" fmla="*/ 526 h 2071"/>
                        <a:gd name="T2" fmla="*/ 797 w 865"/>
                        <a:gd name="T3" fmla="*/ 346 h 2071"/>
                        <a:gd name="T4" fmla="*/ 863 w 865"/>
                        <a:gd name="T5" fmla="*/ 206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0 h 2071"/>
                        <a:gd name="T24" fmla="*/ 131 w 865"/>
                        <a:gd name="T25" fmla="*/ 586 h 2071"/>
                        <a:gd name="T26" fmla="*/ 173 w 865"/>
                        <a:gd name="T27" fmla="*/ 774 h 2071"/>
                        <a:gd name="T28" fmla="*/ 197 w 865"/>
                        <a:gd name="T29" fmla="*/ 876 h 2071"/>
                        <a:gd name="T30" fmla="*/ 167 w 865"/>
                        <a:gd name="T31" fmla="*/ 978 h 2071"/>
                        <a:gd name="T32" fmla="*/ 65 w 865"/>
                        <a:gd name="T33" fmla="*/ 1112 h 2071"/>
                        <a:gd name="T34" fmla="*/ 17 w 865"/>
                        <a:gd name="T35" fmla="*/ 1286 h 2071"/>
                        <a:gd name="T36" fmla="*/ 5 w 865"/>
                        <a:gd name="T37" fmla="*/ 1534 h 2071"/>
                        <a:gd name="T38" fmla="*/ 47 w 865"/>
                        <a:gd name="T39" fmla="*/ 1732 h 2071"/>
                        <a:gd name="T40" fmla="*/ 131 w 865"/>
                        <a:gd name="T41" fmla="*/ 1878 h 2071"/>
                        <a:gd name="T42" fmla="*/ 299 w 865"/>
                        <a:gd name="T43" fmla="*/ 1968 h 2071"/>
                        <a:gd name="T44" fmla="*/ 425 w 865"/>
                        <a:gd name="T45" fmla="*/ 1962 h 2071"/>
                        <a:gd name="T46" fmla="*/ 467 w 865"/>
                        <a:gd name="T47" fmla="*/ 1974 h 2071"/>
                        <a:gd name="T48" fmla="*/ 497 w 865"/>
                        <a:gd name="T49" fmla="*/ 2046 h 2071"/>
                        <a:gd name="T50" fmla="*/ 497 w 865"/>
                        <a:gd name="T51" fmla="*/ 1944 h 2071"/>
                        <a:gd name="T52" fmla="*/ 557 w 865"/>
                        <a:gd name="T53" fmla="*/ 1762 h 2071"/>
                        <a:gd name="T54" fmla="*/ 617 w 865"/>
                        <a:gd name="T55" fmla="*/ 1642 h 2071"/>
                        <a:gd name="T56" fmla="*/ 581 w 865"/>
                        <a:gd name="T57" fmla="*/ 1684 h 2071"/>
                        <a:gd name="T58" fmla="*/ 515 w 865"/>
                        <a:gd name="T59" fmla="*/ 1804 h 2071"/>
                        <a:gd name="T60" fmla="*/ 407 w 865"/>
                        <a:gd name="T61" fmla="*/ 1884 h 2071"/>
                        <a:gd name="T62" fmla="*/ 269 w 865"/>
                        <a:gd name="T63" fmla="*/ 1878 h 2071"/>
                        <a:gd name="T64" fmla="*/ 179 w 865"/>
                        <a:gd name="T65" fmla="*/ 1798 h 2071"/>
                        <a:gd name="T66" fmla="*/ 113 w 865"/>
                        <a:gd name="T67" fmla="*/ 1624 h 2071"/>
                        <a:gd name="T68" fmla="*/ 107 w 865"/>
                        <a:gd name="T69" fmla="*/ 1382 h 2071"/>
                        <a:gd name="T70" fmla="*/ 137 w 865"/>
                        <a:gd name="T71" fmla="*/ 1178 h 2071"/>
                        <a:gd name="T72" fmla="*/ 203 w 865"/>
                        <a:gd name="T73" fmla="*/ 1058 h 2071"/>
                        <a:gd name="T74" fmla="*/ 323 w 865"/>
                        <a:gd name="T75" fmla="*/ 1014 h 2071"/>
                        <a:gd name="T76" fmla="*/ 509 w 865"/>
                        <a:gd name="T77" fmla="*/ 1064 h 2071"/>
                        <a:gd name="T78" fmla="*/ 611 w 865"/>
                        <a:gd name="T79" fmla="*/ 1112 h 2071"/>
                        <a:gd name="T80" fmla="*/ 665 w 865"/>
                        <a:gd name="T81" fmla="*/ 1088 h 2071"/>
                        <a:gd name="T82" fmla="*/ 659 w 865"/>
                        <a:gd name="T83" fmla="*/ 1034 h 2071"/>
                        <a:gd name="T84" fmla="*/ 611 w 865"/>
                        <a:gd name="T85" fmla="*/ 996 h 2071"/>
                        <a:gd name="T86" fmla="*/ 497 w 865"/>
                        <a:gd name="T87" fmla="*/ 972 h 2071"/>
                        <a:gd name="T88" fmla="*/ 323 w 865"/>
                        <a:gd name="T89" fmla="*/ 888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 name="Oval 1036"/>
                  <p:cNvSpPr>
                    <a:spLocks noChangeArrowheads="1"/>
                  </p:cNvSpPr>
                  <p:nvPr/>
                </p:nvSpPr>
                <p:spPr bwMode="auto">
                  <a:xfrm>
                    <a:off x="2386" y="1341"/>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Freeform 1037"/>
                  <p:cNvSpPr>
                    <a:spLocks/>
                  </p:cNvSpPr>
                  <p:nvPr/>
                </p:nvSpPr>
                <p:spPr bwMode="auto">
                  <a:xfrm>
                    <a:off x="2707" y="657"/>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Freeform 1038"/>
                  <p:cNvSpPr>
                    <a:spLocks/>
                  </p:cNvSpPr>
                  <p:nvPr/>
                </p:nvSpPr>
                <p:spPr bwMode="auto">
                  <a:xfrm>
                    <a:off x="2775"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1039"/>
                  <p:cNvSpPr>
                    <a:spLocks/>
                  </p:cNvSpPr>
                  <p:nvPr/>
                </p:nvSpPr>
                <p:spPr bwMode="auto">
                  <a:xfrm>
                    <a:off x="246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1040"/>
                  <p:cNvSpPr>
                    <a:spLocks/>
                  </p:cNvSpPr>
                  <p:nvPr/>
                </p:nvSpPr>
                <p:spPr bwMode="auto">
                  <a:xfrm>
                    <a:off x="190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 name="Freeform 1041"/>
                  <p:cNvSpPr>
                    <a:spLocks/>
                  </p:cNvSpPr>
                  <p:nvPr/>
                </p:nvSpPr>
                <p:spPr bwMode="auto">
                  <a:xfrm>
                    <a:off x="2085" y="846"/>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42" name="Picture 10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0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4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4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4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4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050"/>
              <p:cNvGrpSpPr>
                <a:grpSpLocks/>
              </p:cNvGrpSpPr>
              <p:nvPr userDrawn="1"/>
            </p:nvGrpSpPr>
            <p:grpSpPr bwMode="auto">
              <a:xfrm>
                <a:off x="4944" y="1008"/>
                <a:ext cx="522" cy="2967"/>
                <a:chOff x="4944" y="1008"/>
                <a:chExt cx="522" cy="2967"/>
              </a:xfrm>
            </p:grpSpPr>
            <p:pic>
              <p:nvPicPr>
                <p:cNvPr id="22" name="Picture 105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5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5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5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5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5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5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5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6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6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6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6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6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6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6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6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6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1070"/>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1071"/>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11" name="Freeform 1072"/>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p:spPr>
          <p:txBody>
            <a:bodyPr wrap="none" anchor="ctr"/>
            <a:lstStyle/>
            <a:p>
              <a:pPr>
                <a:defRPr/>
              </a:pPr>
              <a:endParaRPr lang="en-US"/>
            </a:p>
          </p:txBody>
        </p:sp>
        <p:sp>
          <p:nvSpPr>
            <p:cNvPr id="12" name="Freeform 1073"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074"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75"/>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76"/>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077"/>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17" name="Rectangle 1078"/>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18" name="Freeform 1079"/>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p:spPr>
          <p:txBody>
            <a:bodyPr wrap="none" anchor="ctr"/>
            <a:lstStyle/>
            <a:p>
              <a:pPr>
                <a:defRPr/>
              </a:pPr>
              <a:endParaRPr lang="en-US"/>
            </a:p>
          </p:txBody>
        </p:sp>
        <p:sp>
          <p:nvSpPr>
            <p:cNvPr id="19" name="AutoShape 1080"/>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grpSp>
      <p:sp>
        <p:nvSpPr>
          <p:cNvPr id="958521" name="Rectangle 1081"/>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958522" name="Rectangle 1082"/>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1083"/>
          <p:cNvSpPr>
            <a:spLocks noGrp="1" noChangeArrowheads="1"/>
          </p:cNvSpPr>
          <p:nvPr>
            <p:ph type="dt" sz="quarter" idx="10"/>
          </p:nvPr>
        </p:nvSpPr>
        <p:spPr/>
        <p:txBody>
          <a:bodyPr/>
          <a:lstStyle>
            <a:lvl1pPr>
              <a:defRPr/>
            </a:lvl1pPr>
          </a:lstStyle>
          <a:p>
            <a:pPr>
              <a:defRPr/>
            </a:pPr>
            <a:endParaRPr lang="en-US"/>
          </a:p>
        </p:txBody>
      </p:sp>
      <p:sp>
        <p:nvSpPr>
          <p:cNvPr id="60" name="Rectangle 1084"/>
          <p:cNvSpPr>
            <a:spLocks noGrp="1" noChangeArrowheads="1"/>
          </p:cNvSpPr>
          <p:nvPr>
            <p:ph type="ftr" sz="quarter" idx="11"/>
          </p:nvPr>
        </p:nvSpPr>
        <p:spPr/>
        <p:txBody>
          <a:bodyPr/>
          <a:lstStyle>
            <a:lvl1pPr>
              <a:defRPr/>
            </a:lvl1pPr>
          </a:lstStyle>
          <a:p>
            <a:pPr>
              <a:defRPr/>
            </a:pPr>
            <a:endParaRPr lang="en-US"/>
          </a:p>
        </p:txBody>
      </p:sp>
      <p:sp>
        <p:nvSpPr>
          <p:cNvPr id="61" name="Rectangle 1085"/>
          <p:cNvSpPr>
            <a:spLocks noGrp="1" noChangeArrowheads="1"/>
          </p:cNvSpPr>
          <p:nvPr>
            <p:ph type="sldNum" sz="quarter" idx="12"/>
          </p:nvPr>
        </p:nvSpPr>
        <p:spPr/>
        <p:txBody>
          <a:bodyPr/>
          <a:lstStyle>
            <a:lvl1pPr>
              <a:defRPr/>
            </a:lvl1pPr>
          </a:lstStyle>
          <a:p>
            <a:pPr>
              <a:defRPr/>
            </a:pPr>
            <a:fld id="{EC2330BA-673A-704D-AD32-87AA8EB90CD3}" type="slidenum">
              <a:rPr lang="en-US"/>
              <a:pPr>
                <a:defRPr/>
              </a:pPr>
              <a:t>‹#›</a:t>
            </a:fld>
            <a:endParaRPr lang="en-US"/>
          </a:p>
        </p:txBody>
      </p:sp>
    </p:spTree>
    <p:extLst>
      <p:ext uri="{BB962C8B-B14F-4D97-AF65-F5344CB8AC3E}">
        <p14:creationId xmlns:p14="http://schemas.microsoft.com/office/powerpoint/2010/main" val="10657358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2F0B4AB-3C63-B549-962A-7D18DA9B19CE}" type="slidenum">
              <a:rPr lang="en-GB"/>
              <a:pPr>
                <a:defRPr/>
              </a:pPr>
              <a:t>‹#›</a:t>
            </a:fld>
            <a:endParaRPr lang="en-GB"/>
          </a:p>
        </p:txBody>
      </p:sp>
    </p:spTree>
    <p:extLst>
      <p:ext uri="{BB962C8B-B14F-4D97-AF65-F5344CB8AC3E}">
        <p14:creationId xmlns:p14="http://schemas.microsoft.com/office/powerpoint/2010/main" val="310364139"/>
      </p:ext>
    </p:extLst>
  </p:cSld>
  <p:clrMapOvr>
    <a:masterClrMapping/>
  </p:clrMapOvr>
  <p:transition xmlns:p14="http://schemas.microsoft.com/office/powerpoint/2010/mai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28B79A2-7A29-3146-98D3-95137987F72B}" type="slidenum">
              <a:rPr lang="en-GB"/>
              <a:pPr>
                <a:defRPr/>
              </a:pPr>
              <a:t>‹#›</a:t>
            </a:fld>
            <a:endParaRPr lang="en-GB"/>
          </a:p>
        </p:txBody>
      </p:sp>
    </p:spTree>
    <p:extLst>
      <p:ext uri="{BB962C8B-B14F-4D97-AF65-F5344CB8AC3E}">
        <p14:creationId xmlns:p14="http://schemas.microsoft.com/office/powerpoint/2010/main" val="742968473"/>
      </p:ext>
    </p:extLst>
  </p:cSld>
  <p:clrMapOvr>
    <a:masterClrMapping/>
  </p:clrMapOvr>
  <p:transition xmlns:p14="http://schemas.microsoft.com/office/powerpoint/2010/mai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FF"/>
              </a:solidFill>
              <a:latin typeface="Times New Roman" charset="0"/>
              <a:ea typeface="MS PGothic" charset="0"/>
              <a:cs typeface="MS PGothic"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DFDD7BB7-C605-464E-ADF2-A9EAB8ECEFA1}" type="slidenum">
              <a:rPr lang="zh-CN" altLang="en-US"/>
              <a:pPr>
                <a:defRPr/>
              </a:pPr>
              <a:t>‹#›</a:t>
            </a:fld>
            <a:endParaRPr lang="en-US" altLang="zh-CN"/>
          </a:p>
        </p:txBody>
      </p:sp>
    </p:spTree>
    <p:extLst>
      <p:ext uri="{BB962C8B-B14F-4D97-AF65-F5344CB8AC3E}">
        <p14:creationId xmlns:p14="http://schemas.microsoft.com/office/powerpoint/2010/main" val="63295776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75BF933-AE32-BB48-9F3B-88513B90C081}" type="slidenum">
              <a:rPr lang="zh-CN" altLang="en-US"/>
              <a:pPr>
                <a:defRPr/>
              </a:pPr>
              <a:t>‹#›</a:t>
            </a:fld>
            <a:endParaRPr lang="en-US" altLang="zh-CN"/>
          </a:p>
        </p:txBody>
      </p:sp>
    </p:spTree>
    <p:extLst>
      <p:ext uri="{BB962C8B-B14F-4D97-AF65-F5344CB8AC3E}">
        <p14:creationId xmlns:p14="http://schemas.microsoft.com/office/powerpoint/2010/main" val="2935057264"/>
      </p:ext>
    </p:extLst>
  </p:cSld>
  <p:clrMapOvr>
    <a:masterClrMapping/>
  </p:clrMapOvr>
  <p:transition xmlns:p14="http://schemas.microsoft.com/office/powerpoint/2010/mai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7F5FD35-C517-5344-82C7-E326B78918E8}" type="slidenum">
              <a:rPr lang="zh-CN" altLang="en-US"/>
              <a:pPr>
                <a:defRPr/>
              </a:pPr>
              <a:t>‹#›</a:t>
            </a:fld>
            <a:endParaRPr lang="en-US" altLang="zh-CN"/>
          </a:p>
        </p:txBody>
      </p:sp>
    </p:spTree>
    <p:extLst>
      <p:ext uri="{BB962C8B-B14F-4D97-AF65-F5344CB8AC3E}">
        <p14:creationId xmlns:p14="http://schemas.microsoft.com/office/powerpoint/2010/main" val="2658421294"/>
      </p:ext>
    </p:extLst>
  </p:cSld>
  <p:clrMapOvr>
    <a:masterClrMapping/>
  </p:clrMapOvr>
  <p:transition xmlns:p14="http://schemas.microsoft.com/office/powerpoint/2010/mai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C6C28805-3EFC-AC42-9C93-ECD1D0056945}" type="slidenum">
              <a:rPr lang="zh-CN" altLang="en-US"/>
              <a:pPr>
                <a:defRPr/>
              </a:pPr>
              <a:t>‹#›</a:t>
            </a:fld>
            <a:endParaRPr lang="en-US" altLang="zh-CN"/>
          </a:p>
        </p:txBody>
      </p:sp>
    </p:spTree>
    <p:extLst>
      <p:ext uri="{BB962C8B-B14F-4D97-AF65-F5344CB8AC3E}">
        <p14:creationId xmlns:p14="http://schemas.microsoft.com/office/powerpoint/2010/main" val="381908449"/>
      </p:ext>
    </p:extLst>
  </p:cSld>
  <p:clrMapOvr>
    <a:masterClrMapping/>
  </p:clrMapOvr>
  <p:transition xmlns:p14="http://schemas.microsoft.com/office/powerpoint/2010/mai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A8826276-F4DB-B445-B972-9BAC7AF99EF7}" type="slidenum">
              <a:rPr lang="zh-CN" altLang="en-US"/>
              <a:pPr>
                <a:defRPr/>
              </a:pPr>
              <a:t>‹#›</a:t>
            </a:fld>
            <a:endParaRPr lang="en-US" altLang="zh-CN"/>
          </a:p>
        </p:txBody>
      </p:sp>
    </p:spTree>
    <p:extLst>
      <p:ext uri="{BB962C8B-B14F-4D97-AF65-F5344CB8AC3E}">
        <p14:creationId xmlns:p14="http://schemas.microsoft.com/office/powerpoint/2010/main" val="1981235105"/>
      </p:ext>
    </p:extLst>
  </p:cSld>
  <p:clrMapOvr>
    <a:masterClrMapping/>
  </p:clrMapOvr>
  <p:transition xmlns:p14="http://schemas.microsoft.com/office/powerpoint/2010/mai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A5AB6A3E-7383-CE4E-B410-BDAC58A19A72}" type="slidenum">
              <a:rPr lang="zh-CN" altLang="en-US"/>
              <a:pPr>
                <a:defRPr/>
              </a:pPr>
              <a:t>‹#›</a:t>
            </a:fld>
            <a:endParaRPr lang="en-US" altLang="zh-CN"/>
          </a:p>
        </p:txBody>
      </p:sp>
    </p:spTree>
    <p:extLst>
      <p:ext uri="{BB962C8B-B14F-4D97-AF65-F5344CB8AC3E}">
        <p14:creationId xmlns:p14="http://schemas.microsoft.com/office/powerpoint/2010/main" val="1904298713"/>
      </p:ext>
    </p:extLst>
  </p:cSld>
  <p:clrMapOvr>
    <a:masterClrMapping/>
  </p:clrMapOvr>
  <p:transition xmlns:p14="http://schemas.microsoft.com/office/powerpoint/2010/mai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5A6E7428-9684-DA48-9788-EFCC442148EB}" type="slidenum">
              <a:rPr lang="zh-CN" altLang="en-US"/>
              <a:pPr>
                <a:defRPr/>
              </a:pPr>
              <a:t>‹#›</a:t>
            </a:fld>
            <a:endParaRPr lang="en-US" altLang="zh-CN"/>
          </a:p>
        </p:txBody>
      </p:sp>
    </p:spTree>
    <p:extLst>
      <p:ext uri="{BB962C8B-B14F-4D97-AF65-F5344CB8AC3E}">
        <p14:creationId xmlns:p14="http://schemas.microsoft.com/office/powerpoint/2010/main" val="183708815"/>
      </p:ext>
    </p:extLst>
  </p:cSld>
  <p:clrMapOvr>
    <a:masterClrMapping/>
  </p:clrMapOvr>
  <p:transition xmlns:p14="http://schemas.microsoft.com/office/powerpoint/2010/mai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9F62B6A-D907-054C-9A02-750FA18AD68C}" type="slidenum">
              <a:rPr lang="zh-CN" altLang="en-US"/>
              <a:pPr>
                <a:defRPr/>
              </a:pPr>
              <a:t>‹#›</a:t>
            </a:fld>
            <a:endParaRPr lang="en-US" altLang="zh-CN"/>
          </a:p>
        </p:txBody>
      </p:sp>
    </p:spTree>
    <p:extLst>
      <p:ext uri="{BB962C8B-B14F-4D97-AF65-F5344CB8AC3E}">
        <p14:creationId xmlns:p14="http://schemas.microsoft.com/office/powerpoint/2010/main" val="2459812880"/>
      </p:ext>
    </p:extLst>
  </p:cSld>
  <p:clrMapOvr>
    <a:masterClrMapping/>
  </p:clrMapOvr>
  <p:transition xmlns:p14="http://schemas.microsoft.com/office/powerpoint/2010/mai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12B4D3D9-C385-6049-A6A9-8C8F6BE33136}" type="slidenum">
              <a:rPr lang="en-US"/>
              <a:pPr>
                <a:defRPr/>
              </a:pPr>
              <a:t>‹#›</a:t>
            </a:fld>
            <a:endParaRPr lang="en-US"/>
          </a:p>
        </p:txBody>
      </p:sp>
    </p:spTree>
    <p:extLst>
      <p:ext uri="{BB962C8B-B14F-4D97-AF65-F5344CB8AC3E}">
        <p14:creationId xmlns:p14="http://schemas.microsoft.com/office/powerpoint/2010/main" val="40377882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D9334DB-26C1-8C41-B64D-E0CE68173AD7}" type="slidenum">
              <a:rPr lang="zh-CN" altLang="en-US"/>
              <a:pPr>
                <a:defRPr/>
              </a:pPr>
              <a:t>‹#›</a:t>
            </a:fld>
            <a:endParaRPr lang="en-US" altLang="zh-CN"/>
          </a:p>
        </p:txBody>
      </p:sp>
    </p:spTree>
    <p:extLst>
      <p:ext uri="{BB962C8B-B14F-4D97-AF65-F5344CB8AC3E}">
        <p14:creationId xmlns:p14="http://schemas.microsoft.com/office/powerpoint/2010/main" val="2002135287"/>
      </p:ext>
    </p:extLst>
  </p:cSld>
  <p:clrMapOvr>
    <a:masterClrMapping/>
  </p:clrMapOvr>
  <p:transition xmlns:p14="http://schemas.microsoft.com/office/powerpoint/2010/mai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F2C1DDE5-32B1-6148-950A-26EF1C730F75}" type="slidenum">
              <a:rPr lang="zh-CN" altLang="en-US"/>
              <a:pPr>
                <a:defRPr/>
              </a:pPr>
              <a:t>‹#›</a:t>
            </a:fld>
            <a:endParaRPr lang="en-US" altLang="zh-CN"/>
          </a:p>
        </p:txBody>
      </p:sp>
    </p:spTree>
    <p:extLst>
      <p:ext uri="{BB962C8B-B14F-4D97-AF65-F5344CB8AC3E}">
        <p14:creationId xmlns:p14="http://schemas.microsoft.com/office/powerpoint/2010/main" val="1404636656"/>
      </p:ext>
    </p:extLst>
  </p:cSld>
  <p:clrMapOvr>
    <a:masterClrMapping/>
  </p:clrMapOvr>
  <p:transition xmlns:p14="http://schemas.microsoft.com/office/powerpoint/2010/mai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ED4844D6-111A-9649-A772-A13E3589E228}" type="slidenum">
              <a:rPr lang="zh-CN" altLang="en-US"/>
              <a:pPr>
                <a:defRPr/>
              </a:pPr>
              <a:t>‹#›</a:t>
            </a:fld>
            <a:endParaRPr lang="en-US" altLang="zh-CN"/>
          </a:p>
        </p:txBody>
      </p:sp>
    </p:spTree>
    <p:extLst>
      <p:ext uri="{BB962C8B-B14F-4D97-AF65-F5344CB8AC3E}">
        <p14:creationId xmlns:p14="http://schemas.microsoft.com/office/powerpoint/2010/main" val="2652249402"/>
      </p:ext>
    </p:extLst>
  </p:cSld>
  <p:clrMapOvr>
    <a:masterClrMapping/>
  </p:clrMapOvr>
  <p:transition xmlns:p14="http://schemas.microsoft.com/office/powerpoint/2010/mai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smtClean="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cs typeface="ＭＳ Ｐゴシック"/>
            </a:endParaRP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p:txBody>
          <a:bodyPr/>
          <a:lstStyle>
            <a:lvl1pPr>
              <a:defRPr smtClean="0">
                <a:solidFill>
                  <a:srgbClr val="FFFFFF"/>
                </a:solidFill>
              </a:defRPr>
            </a:lvl1pPr>
          </a:lstStyle>
          <a:p>
            <a:pPr>
              <a:defRPr/>
            </a:pPr>
            <a:fld id="{2E397141-1782-FB4A-846B-8EE2A33373DC}" type="slidenum">
              <a:rPr lang="zh-CN" altLang="en-US"/>
              <a:pPr>
                <a:defRPr/>
              </a:pPr>
              <a:t>‹#›</a:t>
            </a:fld>
            <a:endParaRPr lang="en-US" altLang="zh-CN"/>
          </a:p>
        </p:txBody>
      </p:sp>
    </p:spTree>
    <p:extLst>
      <p:ext uri="{BB962C8B-B14F-4D97-AF65-F5344CB8AC3E}">
        <p14:creationId xmlns:p14="http://schemas.microsoft.com/office/powerpoint/2010/main" val="3299051379"/>
      </p:ext>
    </p:extLst>
  </p:cSld>
  <p:clrMapOvr>
    <a:masterClrMapping/>
  </p:clrMapOvr>
  <p:transition xmlns:p14="http://schemas.microsoft.com/office/powerpoint/2010/mai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96B06B-BF50-F642-A89F-8A2B7E24F214}" type="slidenum">
              <a:rPr lang="zh-CN" altLang="en-US"/>
              <a:pPr>
                <a:defRPr/>
              </a:pPr>
              <a:t>‹#›</a:t>
            </a:fld>
            <a:endParaRPr lang="en-US" altLang="zh-CN"/>
          </a:p>
        </p:txBody>
      </p:sp>
    </p:spTree>
    <p:extLst>
      <p:ext uri="{BB962C8B-B14F-4D97-AF65-F5344CB8AC3E}">
        <p14:creationId xmlns:p14="http://schemas.microsoft.com/office/powerpoint/2010/main" val="655945826"/>
      </p:ext>
    </p:extLst>
  </p:cSld>
  <p:clrMapOvr>
    <a:masterClrMapping/>
  </p:clrMapOvr>
  <p:transition xmlns:p14="http://schemas.microsoft.com/office/powerpoint/2010/mai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E53EED-BD6D-0D42-951C-138CC254FB78}" type="slidenum">
              <a:rPr lang="zh-CN" altLang="en-US"/>
              <a:pPr>
                <a:defRPr/>
              </a:pPr>
              <a:t>‹#›</a:t>
            </a:fld>
            <a:endParaRPr lang="en-US" altLang="zh-CN"/>
          </a:p>
        </p:txBody>
      </p:sp>
    </p:spTree>
    <p:extLst>
      <p:ext uri="{BB962C8B-B14F-4D97-AF65-F5344CB8AC3E}">
        <p14:creationId xmlns:p14="http://schemas.microsoft.com/office/powerpoint/2010/main" val="551279821"/>
      </p:ext>
    </p:extLst>
  </p:cSld>
  <p:clrMapOvr>
    <a:masterClrMapping/>
  </p:clrMapOvr>
  <p:transition xmlns:p14="http://schemas.microsoft.com/office/powerpoint/2010/mai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F42A39-E2A3-8B42-8963-2B9E03D98A81}" type="slidenum">
              <a:rPr lang="zh-CN" altLang="en-US"/>
              <a:pPr>
                <a:defRPr/>
              </a:pPr>
              <a:t>‹#›</a:t>
            </a:fld>
            <a:endParaRPr lang="en-US" altLang="zh-CN"/>
          </a:p>
        </p:txBody>
      </p:sp>
    </p:spTree>
    <p:extLst>
      <p:ext uri="{BB962C8B-B14F-4D97-AF65-F5344CB8AC3E}">
        <p14:creationId xmlns:p14="http://schemas.microsoft.com/office/powerpoint/2010/main" val="439909924"/>
      </p:ext>
    </p:extLst>
  </p:cSld>
  <p:clrMapOvr>
    <a:masterClrMapping/>
  </p:clrMapOvr>
  <p:transition xmlns:p14="http://schemas.microsoft.com/office/powerpoint/2010/mai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3A3B3D-BA5A-9A49-B9F6-9192F1D333A8}" type="slidenum">
              <a:rPr lang="zh-CN" altLang="en-US"/>
              <a:pPr>
                <a:defRPr/>
              </a:pPr>
              <a:t>‹#›</a:t>
            </a:fld>
            <a:endParaRPr lang="en-US" altLang="zh-CN"/>
          </a:p>
        </p:txBody>
      </p:sp>
    </p:spTree>
    <p:extLst>
      <p:ext uri="{BB962C8B-B14F-4D97-AF65-F5344CB8AC3E}">
        <p14:creationId xmlns:p14="http://schemas.microsoft.com/office/powerpoint/2010/main" val="3014131615"/>
      </p:ext>
    </p:extLst>
  </p:cSld>
  <p:clrMapOvr>
    <a:masterClrMapping/>
  </p:clrMapOvr>
  <p:transition xmlns:p14="http://schemas.microsoft.com/office/powerpoint/2010/mai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CF5175-5681-F443-89F9-EF31D1890025}" type="slidenum">
              <a:rPr lang="zh-CN" altLang="en-US"/>
              <a:pPr>
                <a:defRPr/>
              </a:pPr>
              <a:t>‹#›</a:t>
            </a:fld>
            <a:endParaRPr lang="en-US" altLang="zh-CN"/>
          </a:p>
        </p:txBody>
      </p:sp>
    </p:spTree>
    <p:extLst>
      <p:ext uri="{BB962C8B-B14F-4D97-AF65-F5344CB8AC3E}">
        <p14:creationId xmlns:p14="http://schemas.microsoft.com/office/powerpoint/2010/main" val="1301274451"/>
      </p:ext>
    </p:extLst>
  </p:cSld>
  <p:clrMapOvr>
    <a:masterClrMapping/>
  </p:clrMapOvr>
  <p:transition xmlns:p14="http://schemas.microsoft.com/office/powerpoint/2010/mai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95CF32-914A-AF41-8B71-9F0E2755CDE1}" type="slidenum">
              <a:rPr lang="zh-CN" altLang="en-US"/>
              <a:pPr>
                <a:defRPr/>
              </a:pPr>
              <a:t>‹#›</a:t>
            </a:fld>
            <a:endParaRPr lang="en-US" altLang="zh-CN"/>
          </a:p>
        </p:txBody>
      </p:sp>
    </p:spTree>
    <p:extLst>
      <p:ext uri="{BB962C8B-B14F-4D97-AF65-F5344CB8AC3E}">
        <p14:creationId xmlns:p14="http://schemas.microsoft.com/office/powerpoint/2010/main" val="717639947"/>
      </p:ext>
    </p:extLst>
  </p:cSld>
  <p:clrMapOvr>
    <a:masterClrMapping/>
  </p:clrMapOvr>
  <p:transition xmlns:p14="http://schemas.microsoft.com/office/powerpoint/2010/mai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B8DC4F5D-3AD5-854A-8D00-38C5953F5525}" type="slidenum">
              <a:rPr lang="en-US"/>
              <a:pPr>
                <a:defRPr/>
              </a:pPr>
              <a:t>‹#›</a:t>
            </a:fld>
            <a:endParaRPr lang="en-US"/>
          </a:p>
        </p:txBody>
      </p:sp>
    </p:spTree>
    <p:extLst>
      <p:ext uri="{BB962C8B-B14F-4D97-AF65-F5344CB8AC3E}">
        <p14:creationId xmlns:p14="http://schemas.microsoft.com/office/powerpoint/2010/main" val="611873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B22D22-3D1B-FF40-8D39-B27A7347E03A}" type="slidenum">
              <a:rPr lang="zh-CN" altLang="en-US"/>
              <a:pPr>
                <a:defRPr/>
              </a:pPr>
              <a:t>‹#›</a:t>
            </a:fld>
            <a:endParaRPr lang="en-US" altLang="zh-CN"/>
          </a:p>
        </p:txBody>
      </p:sp>
    </p:spTree>
    <p:extLst>
      <p:ext uri="{BB962C8B-B14F-4D97-AF65-F5344CB8AC3E}">
        <p14:creationId xmlns:p14="http://schemas.microsoft.com/office/powerpoint/2010/main" val="549296625"/>
      </p:ext>
    </p:extLst>
  </p:cSld>
  <p:clrMapOvr>
    <a:masterClrMapping/>
  </p:clrMapOvr>
  <p:transition xmlns:p14="http://schemas.microsoft.com/office/powerpoint/2010/mai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81498C-0622-FD49-8D88-76747B32868C}" type="slidenum">
              <a:rPr lang="zh-CN" altLang="en-US"/>
              <a:pPr>
                <a:defRPr/>
              </a:pPr>
              <a:t>‹#›</a:t>
            </a:fld>
            <a:endParaRPr lang="en-US" altLang="zh-CN"/>
          </a:p>
        </p:txBody>
      </p:sp>
    </p:spTree>
    <p:extLst>
      <p:ext uri="{BB962C8B-B14F-4D97-AF65-F5344CB8AC3E}">
        <p14:creationId xmlns:p14="http://schemas.microsoft.com/office/powerpoint/2010/main" val="3075420799"/>
      </p:ext>
    </p:extLst>
  </p:cSld>
  <p:clrMapOvr>
    <a:masterClrMapping/>
  </p:clrMapOvr>
  <p:transition xmlns:p14="http://schemas.microsoft.com/office/powerpoint/2010/mai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360D98-B819-8741-9EF3-D58EA993BB42}" type="slidenum">
              <a:rPr lang="zh-CN" altLang="en-US"/>
              <a:pPr>
                <a:defRPr/>
              </a:pPr>
              <a:t>‹#›</a:t>
            </a:fld>
            <a:endParaRPr lang="en-US" altLang="zh-CN"/>
          </a:p>
        </p:txBody>
      </p:sp>
    </p:spTree>
    <p:extLst>
      <p:ext uri="{BB962C8B-B14F-4D97-AF65-F5344CB8AC3E}">
        <p14:creationId xmlns:p14="http://schemas.microsoft.com/office/powerpoint/2010/main" val="4105108891"/>
      </p:ext>
    </p:extLst>
  </p:cSld>
  <p:clrMapOvr>
    <a:masterClrMapping/>
  </p:clrMapOvr>
  <p:transition xmlns:p14="http://schemas.microsoft.com/office/powerpoint/2010/mai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2C16F7-4A38-844F-BDC0-139C78C032AB}" type="slidenum">
              <a:rPr lang="zh-CN" altLang="en-US"/>
              <a:pPr>
                <a:defRPr/>
              </a:pPr>
              <a:t>‹#›</a:t>
            </a:fld>
            <a:endParaRPr lang="en-US" altLang="zh-CN"/>
          </a:p>
        </p:txBody>
      </p:sp>
    </p:spTree>
    <p:extLst>
      <p:ext uri="{BB962C8B-B14F-4D97-AF65-F5344CB8AC3E}">
        <p14:creationId xmlns:p14="http://schemas.microsoft.com/office/powerpoint/2010/main" val="3733308714"/>
      </p:ext>
    </p:extLst>
  </p:cSld>
  <p:clrMapOvr>
    <a:masterClrMapping/>
  </p:clrMapOvr>
  <p:transition xmlns:p14="http://schemas.microsoft.com/office/powerpoint/2010/mai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A8C32789-41EF-E74D-ABA9-1CC33411E53D}" type="slidenum">
              <a:rPr lang="en-GB"/>
              <a:pPr>
                <a:defRPr/>
              </a:pPr>
              <a:t>‹#›</a:t>
            </a:fld>
            <a:endParaRPr lang="en-GB"/>
          </a:p>
        </p:txBody>
      </p:sp>
    </p:spTree>
    <p:extLst>
      <p:ext uri="{BB962C8B-B14F-4D97-AF65-F5344CB8AC3E}">
        <p14:creationId xmlns:p14="http://schemas.microsoft.com/office/powerpoint/2010/main" val="2780008053"/>
      </p:ext>
    </p:extLst>
  </p:cSld>
  <p:clrMapOvr>
    <a:masterClrMapping/>
  </p:clrMapOvr>
  <p:transition xmlns:p14="http://schemas.microsoft.com/office/powerpoint/2010/mai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E50C886-65F3-DC4C-A5E5-030CE7017DE1}" type="slidenum">
              <a:rPr lang="en-GB"/>
              <a:pPr>
                <a:defRPr/>
              </a:pPr>
              <a:t>‹#›</a:t>
            </a:fld>
            <a:endParaRPr lang="en-GB"/>
          </a:p>
        </p:txBody>
      </p:sp>
    </p:spTree>
    <p:extLst>
      <p:ext uri="{BB962C8B-B14F-4D97-AF65-F5344CB8AC3E}">
        <p14:creationId xmlns:p14="http://schemas.microsoft.com/office/powerpoint/2010/main" val="3258438015"/>
      </p:ext>
    </p:extLst>
  </p:cSld>
  <p:clrMapOvr>
    <a:masterClrMapping/>
  </p:clrMapOvr>
  <p:transition xmlns:p14="http://schemas.microsoft.com/office/powerpoint/2010/mai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B6B88A02-1225-A54F-A258-B1099DC6AF33}" type="slidenum">
              <a:rPr lang="en-GB"/>
              <a:pPr>
                <a:defRPr/>
              </a:pPr>
              <a:t>‹#›</a:t>
            </a:fld>
            <a:endParaRPr lang="en-GB"/>
          </a:p>
        </p:txBody>
      </p:sp>
    </p:spTree>
    <p:extLst>
      <p:ext uri="{BB962C8B-B14F-4D97-AF65-F5344CB8AC3E}">
        <p14:creationId xmlns:p14="http://schemas.microsoft.com/office/powerpoint/2010/main" val="3068651116"/>
      </p:ext>
    </p:extLst>
  </p:cSld>
  <p:clrMapOvr>
    <a:masterClrMapping/>
  </p:clrMapOvr>
  <p:transition xmlns:p14="http://schemas.microsoft.com/office/powerpoint/2010/mai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3139BF4-02E6-C042-A680-DEC3634404B3}" type="slidenum">
              <a:rPr lang="en-GB"/>
              <a:pPr>
                <a:defRPr/>
              </a:pPr>
              <a:t>‹#›</a:t>
            </a:fld>
            <a:endParaRPr lang="en-GB"/>
          </a:p>
        </p:txBody>
      </p:sp>
    </p:spTree>
    <p:extLst>
      <p:ext uri="{BB962C8B-B14F-4D97-AF65-F5344CB8AC3E}">
        <p14:creationId xmlns:p14="http://schemas.microsoft.com/office/powerpoint/2010/main" val="2319636760"/>
      </p:ext>
    </p:extLst>
  </p:cSld>
  <p:clrMapOvr>
    <a:masterClrMapping/>
  </p:clrMapOvr>
  <p:transition xmlns:p14="http://schemas.microsoft.com/office/powerpoint/2010/mai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93427F5D-050F-9842-B2AF-A1200596F67C}" type="slidenum">
              <a:rPr lang="en-GB"/>
              <a:pPr>
                <a:defRPr/>
              </a:pPr>
              <a:t>‹#›</a:t>
            </a:fld>
            <a:endParaRPr lang="en-GB"/>
          </a:p>
        </p:txBody>
      </p:sp>
    </p:spTree>
    <p:extLst>
      <p:ext uri="{BB962C8B-B14F-4D97-AF65-F5344CB8AC3E}">
        <p14:creationId xmlns:p14="http://schemas.microsoft.com/office/powerpoint/2010/main" val="2854723748"/>
      </p:ext>
    </p:extLst>
  </p:cSld>
  <p:clrMapOvr>
    <a:masterClrMapping/>
  </p:clrMapOvr>
  <p:transition xmlns:p14="http://schemas.microsoft.com/office/powerpoint/2010/mai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4FB066A4-7523-7D40-8718-75B7900C8843}" type="slidenum">
              <a:rPr lang="en-GB"/>
              <a:pPr>
                <a:defRPr/>
              </a:pPr>
              <a:t>‹#›</a:t>
            </a:fld>
            <a:endParaRPr lang="en-GB"/>
          </a:p>
        </p:txBody>
      </p:sp>
    </p:spTree>
    <p:extLst>
      <p:ext uri="{BB962C8B-B14F-4D97-AF65-F5344CB8AC3E}">
        <p14:creationId xmlns:p14="http://schemas.microsoft.com/office/powerpoint/2010/main" val="458362667"/>
      </p:ext>
    </p:extLst>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D3B32581-E980-534A-A6F6-19D79AEA2D40}" type="slidenum">
              <a:rPr lang="en-US"/>
              <a:pPr>
                <a:defRPr/>
              </a:pPr>
              <a:t>‹#›</a:t>
            </a:fld>
            <a:endParaRPr lang="en-US"/>
          </a:p>
        </p:txBody>
      </p:sp>
    </p:spTree>
    <p:extLst>
      <p:ext uri="{BB962C8B-B14F-4D97-AF65-F5344CB8AC3E}">
        <p14:creationId xmlns:p14="http://schemas.microsoft.com/office/powerpoint/2010/main" val="9576910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B745A2D1-3052-E741-83B7-870544DB51F0}" type="slidenum">
              <a:rPr lang="en-GB"/>
              <a:pPr>
                <a:defRPr/>
              </a:pPr>
              <a:t>‹#›</a:t>
            </a:fld>
            <a:endParaRPr lang="en-GB"/>
          </a:p>
        </p:txBody>
      </p:sp>
    </p:spTree>
    <p:extLst>
      <p:ext uri="{BB962C8B-B14F-4D97-AF65-F5344CB8AC3E}">
        <p14:creationId xmlns:p14="http://schemas.microsoft.com/office/powerpoint/2010/main" val="2960742197"/>
      </p:ext>
    </p:extLst>
  </p:cSld>
  <p:clrMapOvr>
    <a:masterClrMapping/>
  </p:clrMapOvr>
  <p:transition xmlns:p14="http://schemas.microsoft.com/office/powerpoint/2010/mai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56244D9C-B5E3-B049-9634-EAAA07114BFE}" type="slidenum">
              <a:rPr lang="en-GB"/>
              <a:pPr>
                <a:defRPr/>
              </a:pPr>
              <a:t>‹#›</a:t>
            </a:fld>
            <a:endParaRPr lang="en-GB"/>
          </a:p>
        </p:txBody>
      </p:sp>
    </p:spTree>
    <p:extLst>
      <p:ext uri="{BB962C8B-B14F-4D97-AF65-F5344CB8AC3E}">
        <p14:creationId xmlns:p14="http://schemas.microsoft.com/office/powerpoint/2010/main" val="2647218231"/>
      </p:ext>
    </p:extLst>
  </p:cSld>
  <p:clrMapOvr>
    <a:masterClrMapping/>
  </p:clrMapOvr>
  <p:transition xmlns:p14="http://schemas.microsoft.com/office/powerpoint/2010/mai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E3BCC09-79F8-2B44-81C7-81D52963EF0E}" type="slidenum">
              <a:rPr lang="en-GB"/>
              <a:pPr>
                <a:defRPr/>
              </a:pPr>
              <a:t>‹#›</a:t>
            </a:fld>
            <a:endParaRPr lang="en-GB"/>
          </a:p>
        </p:txBody>
      </p:sp>
    </p:spTree>
    <p:extLst>
      <p:ext uri="{BB962C8B-B14F-4D97-AF65-F5344CB8AC3E}">
        <p14:creationId xmlns:p14="http://schemas.microsoft.com/office/powerpoint/2010/main" val="2896610867"/>
      </p:ext>
    </p:extLst>
  </p:cSld>
  <p:clrMapOvr>
    <a:masterClrMapping/>
  </p:clrMapOvr>
  <p:transition xmlns:p14="http://schemas.microsoft.com/office/powerpoint/2010/mai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468905C-3AE0-344F-A514-71B639DB9212}" type="slidenum">
              <a:rPr lang="en-GB"/>
              <a:pPr>
                <a:defRPr/>
              </a:pPr>
              <a:t>‹#›</a:t>
            </a:fld>
            <a:endParaRPr lang="en-GB"/>
          </a:p>
        </p:txBody>
      </p:sp>
    </p:spTree>
    <p:extLst>
      <p:ext uri="{BB962C8B-B14F-4D97-AF65-F5344CB8AC3E}">
        <p14:creationId xmlns:p14="http://schemas.microsoft.com/office/powerpoint/2010/main" val="2837684744"/>
      </p:ext>
    </p:extLst>
  </p:cSld>
  <p:clrMapOvr>
    <a:masterClrMapping/>
  </p:clrMapOvr>
  <p:transition xmlns:p14="http://schemas.microsoft.com/office/powerpoint/2010/mai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80D6F56-746D-F748-AE24-7D81E0E2E383}" type="slidenum">
              <a:rPr lang="en-GB"/>
              <a:pPr>
                <a:defRPr/>
              </a:pPr>
              <a:t>‹#›</a:t>
            </a:fld>
            <a:endParaRPr lang="en-GB"/>
          </a:p>
        </p:txBody>
      </p:sp>
    </p:spTree>
    <p:extLst>
      <p:ext uri="{BB962C8B-B14F-4D97-AF65-F5344CB8AC3E}">
        <p14:creationId xmlns:p14="http://schemas.microsoft.com/office/powerpoint/2010/main" val="1158888971"/>
      </p:ext>
    </p:extLst>
  </p:cSld>
  <p:clrMapOvr>
    <a:masterClrMapping/>
  </p:clrMapOvr>
  <p:transition xmlns:p14="http://schemas.microsoft.com/office/powerpoint/2010/mai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9CF9247E-AC51-7B49-8391-CD5623398307}" type="slidenum">
              <a:rPr lang="en-US"/>
              <a:pPr>
                <a:defRPr/>
              </a:pPr>
              <a:t>‹#›</a:t>
            </a:fld>
            <a:endParaRPr lang="en-US"/>
          </a:p>
        </p:txBody>
      </p:sp>
    </p:spTree>
    <p:extLst>
      <p:ext uri="{BB962C8B-B14F-4D97-AF65-F5344CB8AC3E}">
        <p14:creationId xmlns:p14="http://schemas.microsoft.com/office/powerpoint/2010/main" val="1592418817"/>
      </p:ext>
    </p:extLst>
  </p:cSld>
  <p:clrMapOvr>
    <a:masterClrMapping/>
  </p:clrMapOvr>
  <p:transition xmlns:p14="http://schemas.microsoft.com/office/powerpoint/2010/mai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3BFBDEA3-BAC3-C740-9CA0-FDABCC0519A1}" type="slidenum">
              <a:rPr lang="en-US"/>
              <a:pPr>
                <a:defRPr/>
              </a:pPr>
              <a:t>‹#›</a:t>
            </a:fld>
            <a:endParaRPr lang="en-US"/>
          </a:p>
        </p:txBody>
      </p:sp>
    </p:spTree>
    <p:extLst>
      <p:ext uri="{BB962C8B-B14F-4D97-AF65-F5344CB8AC3E}">
        <p14:creationId xmlns:p14="http://schemas.microsoft.com/office/powerpoint/2010/main" val="1908108143"/>
      </p:ext>
    </p:extLst>
  </p:cSld>
  <p:clrMapOvr>
    <a:masterClrMapping/>
  </p:clrMapOvr>
  <p:transition xmlns:p14="http://schemas.microsoft.com/office/powerpoint/2010/mai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8E9D1E4F-7548-4840-80D7-1F1A89A2A230}" type="slidenum">
              <a:rPr lang="en-US"/>
              <a:pPr>
                <a:defRPr/>
              </a:pPr>
              <a:t>‹#›</a:t>
            </a:fld>
            <a:endParaRPr lang="en-US"/>
          </a:p>
        </p:txBody>
      </p:sp>
    </p:spTree>
    <p:extLst>
      <p:ext uri="{BB962C8B-B14F-4D97-AF65-F5344CB8AC3E}">
        <p14:creationId xmlns:p14="http://schemas.microsoft.com/office/powerpoint/2010/main" val="3750133641"/>
      </p:ext>
    </p:extLst>
  </p:cSld>
  <p:clrMapOvr>
    <a:masterClrMapping/>
  </p:clrMapOvr>
  <p:transition xmlns:p14="http://schemas.microsoft.com/office/powerpoint/2010/mai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0E5330EA-990B-8E4F-9360-6CB4BCF00351}" type="slidenum">
              <a:rPr lang="en-US"/>
              <a:pPr>
                <a:defRPr/>
              </a:pPr>
              <a:t>‹#›</a:t>
            </a:fld>
            <a:endParaRPr lang="en-US"/>
          </a:p>
        </p:txBody>
      </p:sp>
    </p:spTree>
    <p:extLst>
      <p:ext uri="{BB962C8B-B14F-4D97-AF65-F5344CB8AC3E}">
        <p14:creationId xmlns:p14="http://schemas.microsoft.com/office/powerpoint/2010/main" val="2206548473"/>
      </p:ext>
    </p:extLst>
  </p:cSld>
  <p:clrMapOvr>
    <a:masterClrMapping/>
  </p:clrMapOvr>
  <p:transition xmlns:p14="http://schemas.microsoft.com/office/powerpoint/2010/mai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4D7D815A-BB77-8249-82BE-AB3D7FAA5118}" type="slidenum">
              <a:rPr lang="en-US"/>
              <a:pPr>
                <a:defRPr/>
              </a:pPr>
              <a:t>‹#›</a:t>
            </a:fld>
            <a:endParaRPr lang="en-US"/>
          </a:p>
        </p:txBody>
      </p:sp>
    </p:spTree>
    <p:extLst>
      <p:ext uri="{BB962C8B-B14F-4D97-AF65-F5344CB8AC3E}">
        <p14:creationId xmlns:p14="http://schemas.microsoft.com/office/powerpoint/2010/main" val="1197721406"/>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C97EE04F-4A0B-8D47-8979-AD493E6C3E2B}" type="slidenum">
              <a:rPr lang="en-US"/>
              <a:pPr>
                <a:defRPr/>
              </a:pPr>
              <a:t>‹#›</a:t>
            </a:fld>
            <a:endParaRPr lang="en-US"/>
          </a:p>
        </p:txBody>
      </p:sp>
    </p:spTree>
    <p:extLst>
      <p:ext uri="{BB962C8B-B14F-4D97-AF65-F5344CB8AC3E}">
        <p14:creationId xmlns:p14="http://schemas.microsoft.com/office/powerpoint/2010/main" val="30873685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4"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8D33AB34-EAAA-4E41-B676-596AC30337CF}" type="slidenum">
              <a:rPr lang="en-US"/>
              <a:pPr>
                <a:defRPr/>
              </a:pPr>
              <a:t>‹#›</a:t>
            </a:fld>
            <a:endParaRPr lang="en-US"/>
          </a:p>
        </p:txBody>
      </p:sp>
    </p:spTree>
    <p:extLst>
      <p:ext uri="{BB962C8B-B14F-4D97-AF65-F5344CB8AC3E}">
        <p14:creationId xmlns:p14="http://schemas.microsoft.com/office/powerpoint/2010/main" val="700381471"/>
      </p:ext>
    </p:extLst>
  </p:cSld>
  <p:clrMapOvr>
    <a:masterClrMapping/>
  </p:clrMapOvr>
  <p:transition xmlns:p14="http://schemas.microsoft.com/office/powerpoint/2010/mai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7FC282A3-B3C4-ED4C-906B-6F8DF1B60B87}" type="slidenum">
              <a:rPr lang="en-US"/>
              <a:pPr>
                <a:defRPr/>
              </a:pPr>
              <a:t>‹#›</a:t>
            </a:fld>
            <a:endParaRPr lang="en-US"/>
          </a:p>
        </p:txBody>
      </p:sp>
    </p:spTree>
    <p:extLst>
      <p:ext uri="{BB962C8B-B14F-4D97-AF65-F5344CB8AC3E}">
        <p14:creationId xmlns:p14="http://schemas.microsoft.com/office/powerpoint/2010/main" val="904558363"/>
      </p:ext>
    </p:extLst>
  </p:cSld>
  <p:clrMapOvr>
    <a:masterClrMapping/>
  </p:clrMapOvr>
  <p:transition xmlns:p14="http://schemas.microsoft.com/office/powerpoint/2010/mai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B59BBDD7-8BAD-9D4B-B04F-EFA878E7B215}" type="slidenum">
              <a:rPr lang="en-US"/>
              <a:pPr>
                <a:defRPr/>
              </a:pPr>
              <a:t>‹#›</a:t>
            </a:fld>
            <a:endParaRPr lang="en-US"/>
          </a:p>
        </p:txBody>
      </p:sp>
    </p:spTree>
    <p:extLst>
      <p:ext uri="{BB962C8B-B14F-4D97-AF65-F5344CB8AC3E}">
        <p14:creationId xmlns:p14="http://schemas.microsoft.com/office/powerpoint/2010/main" val="1012270277"/>
      </p:ext>
    </p:extLst>
  </p:cSld>
  <p:clrMapOvr>
    <a:masterClrMapping/>
  </p:clrMapOvr>
  <p:transition xmlns:p14="http://schemas.microsoft.com/office/powerpoint/2010/mai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20166481-D221-2C4B-949F-523A74977CAC}" type="slidenum">
              <a:rPr lang="en-US"/>
              <a:pPr>
                <a:defRPr/>
              </a:pPr>
              <a:t>‹#›</a:t>
            </a:fld>
            <a:endParaRPr lang="en-US"/>
          </a:p>
        </p:txBody>
      </p:sp>
    </p:spTree>
    <p:extLst>
      <p:ext uri="{BB962C8B-B14F-4D97-AF65-F5344CB8AC3E}">
        <p14:creationId xmlns:p14="http://schemas.microsoft.com/office/powerpoint/2010/main" val="2266460592"/>
      </p:ext>
    </p:extLst>
  </p:cSld>
  <p:clrMapOvr>
    <a:masterClrMapping/>
  </p:clrMapOvr>
  <p:transition xmlns:p14="http://schemas.microsoft.com/office/powerpoint/2010/mai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3FB6B0C4-E188-5344-9D81-9D6BF1606476}" type="slidenum">
              <a:rPr lang="en-US"/>
              <a:pPr>
                <a:defRPr/>
              </a:pPr>
              <a:t>‹#›</a:t>
            </a:fld>
            <a:endParaRPr lang="en-US"/>
          </a:p>
        </p:txBody>
      </p:sp>
    </p:spTree>
    <p:extLst>
      <p:ext uri="{BB962C8B-B14F-4D97-AF65-F5344CB8AC3E}">
        <p14:creationId xmlns:p14="http://schemas.microsoft.com/office/powerpoint/2010/main" val="1389116362"/>
      </p:ext>
    </p:extLst>
  </p:cSld>
  <p:clrMapOvr>
    <a:masterClrMapping/>
  </p:clrMapOvr>
  <p:transition xmlns:p14="http://schemas.microsoft.com/office/powerpoint/2010/mai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ea typeface="MS PGothic" charset="0"/>
                <a:cs typeface="MS PGothic"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ea typeface="MS PGothic" charset="0"/>
                <a:cs typeface="MS PGothic"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ea typeface="MS PGothic" charset="0"/>
                <a:cs typeface="MS PGothic" charset="0"/>
              </a:defRPr>
            </a:lvl1pPr>
          </a:lstStyle>
          <a:p>
            <a:pPr>
              <a:defRPr/>
            </a:pPr>
            <a:fld id="{D0B9DCF4-C4C7-A143-9597-0DE90128B000}" type="slidenum">
              <a:rPr lang="en-US"/>
              <a:pPr>
                <a:defRPr/>
              </a:pPr>
              <a:t>‹#›</a:t>
            </a:fld>
            <a:endParaRPr lang="en-US"/>
          </a:p>
        </p:txBody>
      </p:sp>
    </p:spTree>
    <p:extLst>
      <p:ext uri="{BB962C8B-B14F-4D97-AF65-F5344CB8AC3E}">
        <p14:creationId xmlns:p14="http://schemas.microsoft.com/office/powerpoint/2010/main" val="3006331242"/>
      </p:ext>
    </p:extLst>
  </p:cSld>
  <p:clrMapOvr>
    <a:masterClrMapping/>
  </p:clrMapOvr>
  <p:transition xmlns:p14="http://schemas.microsoft.com/office/powerpoint/2010/mai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smtClean="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9785D6A9-AED6-9548-9F27-BA5BFF04D8BA}" type="slidenum">
              <a:rPr lang="zh-CN" altLang="en-US"/>
              <a:pPr>
                <a:defRPr/>
              </a:pPr>
              <a:t>‹#›</a:t>
            </a:fld>
            <a:endParaRPr lang="en-US" altLang="zh-CN"/>
          </a:p>
        </p:txBody>
      </p:sp>
    </p:spTree>
    <p:extLst>
      <p:ext uri="{BB962C8B-B14F-4D97-AF65-F5344CB8AC3E}">
        <p14:creationId xmlns:p14="http://schemas.microsoft.com/office/powerpoint/2010/main" val="1218040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151BF-7775-4E4A-B4E9-C14BC01971DD}" type="slidenum">
              <a:rPr lang="zh-CN" altLang="en-US"/>
              <a:pPr>
                <a:defRPr/>
              </a:pPr>
              <a:t>‹#›</a:t>
            </a:fld>
            <a:endParaRPr lang="en-US" altLang="zh-CN"/>
          </a:p>
        </p:txBody>
      </p:sp>
    </p:spTree>
    <p:extLst>
      <p:ext uri="{BB962C8B-B14F-4D97-AF65-F5344CB8AC3E}">
        <p14:creationId xmlns:p14="http://schemas.microsoft.com/office/powerpoint/2010/main" val="37748967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5579D-0BF4-C949-8F7E-BAD81DCA59E7}" type="slidenum">
              <a:rPr lang="zh-CN" altLang="en-US"/>
              <a:pPr>
                <a:defRPr/>
              </a:pPr>
              <a:t>‹#›</a:t>
            </a:fld>
            <a:endParaRPr lang="en-US" altLang="zh-CN"/>
          </a:p>
        </p:txBody>
      </p:sp>
    </p:spTree>
    <p:extLst>
      <p:ext uri="{BB962C8B-B14F-4D97-AF65-F5344CB8AC3E}">
        <p14:creationId xmlns:p14="http://schemas.microsoft.com/office/powerpoint/2010/main" val="4837831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24789-83EF-3F44-92F0-9E4779B6E676}" type="slidenum">
              <a:rPr lang="zh-CN" altLang="en-US"/>
              <a:pPr>
                <a:defRPr/>
              </a:pPr>
              <a:t>‹#›</a:t>
            </a:fld>
            <a:endParaRPr lang="en-US" altLang="zh-CN"/>
          </a:p>
        </p:txBody>
      </p:sp>
    </p:spTree>
    <p:extLst>
      <p:ext uri="{BB962C8B-B14F-4D97-AF65-F5344CB8AC3E}">
        <p14:creationId xmlns:p14="http://schemas.microsoft.com/office/powerpoint/2010/main" val="236576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B8608422-96BB-BB48-9CB8-5E87E40DB9DB}" type="slidenum">
              <a:rPr lang="en-US"/>
              <a:pPr>
                <a:defRPr/>
              </a:pPr>
              <a:t>‹#›</a:t>
            </a:fld>
            <a:endParaRPr lang="en-US"/>
          </a:p>
        </p:txBody>
      </p:sp>
    </p:spTree>
    <p:extLst>
      <p:ext uri="{BB962C8B-B14F-4D97-AF65-F5344CB8AC3E}">
        <p14:creationId xmlns:p14="http://schemas.microsoft.com/office/powerpoint/2010/main" val="8714493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382953-4D54-6D40-AC16-CC919A201B7A}" type="slidenum">
              <a:rPr lang="zh-CN" altLang="en-US"/>
              <a:pPr>
                <a:defRPr/>
              </a:pPr>
              <a:t>‹#›</a:t>
            </a:fld>
            <a:endParaRPr lang="en-US" altLang="zh-CN"/>
          </a:p>
        </p:txBody>
      </p:sp>
    </p:spTree>
    <p:extLst>
      <p:ext uri="{BB962C8B-B14F-4D97-AF65-F5344CB8AC3E}">
        <p14:creationId xmlns:p14="http://schemas.microsoft.com/office/powerpoint/2010/main" val="29595616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0E7B5E-F14F-3040-A72B-8F4E9B241DC8}" type="slidenum">
              <a:rPr lang="zh-CN" altLang="en-US"/>
              <a:pPr>
                <a:defRPr/>
              </a:pPr>
              <a:t>‹#›</a:t>
            </a:fld>
            <a:endParaRPr lang="en-US" altLang="zh-CN"/>
          </a:p>
        </p:txBody>
      </p:sp>
    </p:spTree>
    <p:extLst>
      <p:ext uri="{BB962C8B-B14F-4D97-AF65-F5344CB8AC3E}">
        <p14:creationId xmlns:p14="http://schemas.microsoft.com/office/powerpoint/2010/main" val="35829529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C555B9-E5CE-A347-AFF6-DE59DED7C00D}" type="slidenum">
              <a:rPr lang="zh-CN" altLang="en-US"/>
              <a:pPr>
                <a:defRPr/>
              </a:pPr>
              <a:t>‹#›</a:t>
            </a:fld>
            <a:endParaRPr lang="en-US" altLang="zh-CN"/>
          </a:p>
        </p:txBody>
      </p:sp>
    </p:spTree>
    <p:extLst>
      <p:ext uri="{BB962C8B-B14F-4D97-AF65-F5344CB8AC3E}">
        <p14:creationId xmlns:p14="http://schemas.microsoft.com/office/powerpoint/2010/main" val="17037610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9F1B28-457C-994A-B80C-05E8CA32DCA8}" type="slidenum">
              <a:rPr lang="zh-CN" altLang="en-US"/>
              <a:pPr>
                <a:defRPr/>
              </a:pPr>
              <a:t>‹#›</a:t>
            </a:fld>
            <a:endParaRPr lang="en-US" altLang="zh-CN"/>
          </a:p>
        </p:txBody>
      </p:sp>
    </p:spTree>
    <p:extLst>
      <p:ext uri="{BB962C8B-B14F-4D97-AF65-F5344CB8AC3E}">
        <p14:creationId xmlns:p14="http://schemas.microsoft.com/office/powerpoint/2010/main" val="36341421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5B9F1D-A748-FE40-BC00-9F5A75984CF8}" type="slidenum">
              <a:rPr lang="zh-CN" altLang="en-US"/>
              <a:pPr>
                <a:defRPr/>
              </a:pPr>
              <a:t>‹#›</a:t>
            </a:fld>
            <a:endParaRPr lang="en-US" altLang="zh-CN"/>
          </a:p>
        </p:txBody>
      </p:sp>
    </p:spTree>
    <p:extLst>
      <p:ext uri="{BB962C8B-B14F-4D97-AF65-F5344CB8AC3E}">
        <p14:creationId xmlns:p14="http://schemas.microsoft.com/office/powerpoint/2010/main" val="7010690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BD977-8DB7-3546-8462-15A24FC842C7}" type="slidenum">
              <a:rPr lang="zh-CN" altLang="en-US"/>
              <a:pPr>
                <a:defRPr/>
              </a:pPr>
              <a:t>‹#›</a:t>
            </a:fld>
            <a:endParaRPr lang="en-US" altLang="zh-CN"/>
          </a:p>
        </p:txBody>
      </p:sp>
    </p:spTree>
    <p:extLst>
      <p:ext uri="{BB962C8B-B14F-4D97-AF65-F5344CB8AC3E}">
        <p14:creationId xmlns:p14="http://schemas.microsoft.com/office/powerpoint/2010/main" val="40946945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E731B-B305-0541-B175-9FC55B8E59DE}" type="slidenum">
              <a:rPr lang="zh-CN" altLang="en-US"/>
              <a:pPr>
                <a:defRPr/>
              </a:pPr>
              <a:t>‹#›</a:t>
            </a:fld>
            <a:endParaRPr lang="en-US" altLang="zh-CN"/>
          </a:p>
        </p:txBody>
      </p:sp>
    </p:spTree>
    <p:extLst>
      <p:ext uri="{BB962C8B-B14F-4D97-AF65-F5344CB8AC3E}">
        <p14:creationId xmlns:p14="http://schemas.microsoft.com/office/powerpoint/2010/main" val="23169492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zh-CN" altLang="en-US" smtClean="0">
                <a:solidFill>
                  <a:srgbClr val="000000"/>
                </a:solidFill>
                <a:latin typeface="Arial" panose="020B0604020202020204" pitchFamily="34" charset="0"/>
                <a:cs typeface="MS PGothic"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zh-CN" altLang="en-US" smtClean="0">
                <a:solidFill>
                  <a:srgbClr val="000000"/>
                </a:solidFill>
                <a:latin typeface="Arial" panose="020B0604020202020204" pitchFamily="34" charset="0"/>
                <a:cs typeface="MS PGothic"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zh-CN" altLang="en-US" smtClean="0">
                <a:solidFill>
                  <a:srgbClr val="000000"/>
                </a:solidFill>
                <a:latin typeface="Arial" panose="020B0604020202020204" pitchFamily="34" charset="0"/>
                <a:cs typeface="MS PGothic"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zh-CN" altLang="en-US" smtClean="0">
                <a:solidFill>
                  <a:srgbClr val="000000"/>
                </a:solidFill>
                <a:latin typeface="Arial" panose="020B0604020202020204" pitchFamily="34" charset="0"/>
                <a:cs typeface="MS PGothic"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zh-CN" altLang="en-US" smtClean="0">
              <a:solidFill>
                <a:srgbClr val="000000"/>
              </a:solidFill>
              <a:latin typeface="Arial" panose="020B0604020202020204" pitchFamily="34" charset="0"/>
              <a:cs typeface="MS PGothic"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zh-CN" altLang="en-US" smtClean="0">
              <a:solidFill>
                <a:srgbClr val="000000"/>
              </a:solidFill>
              <a:latin typeface="Arial" panose="020B0604020202020204" pitchFamily="34" charset="0"/>
              <a:cs typeface="MS PGothic"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latin typeface="Times New Roman" charset="0"/>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latin typeface="Times New Roman" charset="0"/>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smtClean="0">
                <a:solidFill>
                  <a:srgbClr val="1C1C1C"/>
                </a:solidFill>
                <a:latin typeface="Times New Roman" charset="0"/>
              </a:defRPr>
            </a:lvl1pPr>
          </a:lstStyle>
          <a:p>
            <a:pPr>
              <a:defRPr/>
            </a:pPr>
            <a:fld id="{C6111F7A-1057-0643-B2D1-1698AC59B68D}" type="slidenum">
              <a:rPr lang="zh-CN" altLang="en-US"/>
              <a:pPr>
                <a:defRPr/>
              </a:pPr>
              <a:t>‹#›</a:t>
            </a:fld>
            <a:endParaRPr lang="en-US" altLang="zh-CN"/>
          </a:p>
        </p:txBody>
      </p:sp>
    </p:spTree>
    <p:extLst>
      <p:ext uri="{BB962C8B-B14F-4D97-AF65-F5344CB8AC3E}">
        <p14:creationId xmlns:p14="http://schemas.microsoft.com/office/powerpoint/2010/main" val="8000659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74D9326A-1A67-9445-8C07-6ACCD783176C}" type="slidenum">
              <a:rPr lang="zh-CN" altLang="en-US"/>
              <a:pPr>
                <a:defRPr/>
              </a:pPr>
              <a:t>‹#›</a:t>
            </a:fld>
            <a:endParaRPr lang="en-US" altLang="zh-CN"/>
          </a:p>
        </p:txBody>
      </p:sp>
    </p:spTree>
    <p:extLst>
      <p:ext uri="{BB962C8B-B14F-4D97-AF65-F5344CB8AC3E}">
        <p14:creationId xmlns:p14="http://schemas.microsoft.com/office/powerpoint/2010/main" val="10179571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C6D603C7-ECCB-EB49-98EA-A682CE3BB815}" type="slidenum">
              <a:rPr lang="zh-CN" altLang="en-US"/>
              <a:pPr>
                <a:defRPr/>
              </a:pPr>
              <a:t>‹#›</a:t>
            </a:fld>
            <a:endParaRPr lang="en-US" altLang="zh-CN"/>
          </a:p>
        </p:txBody>
      </p:sp>
    </p:spTree>
    <p:extLst>
      <p:ext uri="{BB962C8B-B14F-4D97-AF65-F5344CB8AC3E}">
        <p14:creationId xmlns:p14="http://schemas.microsoft.com/office/powerpoint/2010/main" val="125450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CB9ED7F2-6251-224E-AC9D-604C1E6C9BF9}" type="slidenum">
              <a:rPr lang="en-US"/>
              <a:pPr>
                <a:defRPr/>
              </a:pPr>
              <a:t>‹#›</a:t>
            </a:fld>
            <a:endParaRPr lang="en-US"/>
          </a:p>
        </p:txBody>
      </p:sp>
    </p:spTree>
    <p:extLst>
      <p:ext uri="{BB962C8B-B14F-4D97-AF65-F5344CB8AC3E}">
        <p14:creationId xmlns:p14="http://schemas.microsoft.com/office/powerpoint/2010/main" val="25366314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atin typeface="Times New Roman" charset="0"/>
              </a:defRPr>
            </a:lvl1pPr>
          </a:lstStyle>
          <a:p>
            <a:pPr>
              <a:defRPr/>
            </a:pPr>
            <a:fld id="{212F53BA-5E3F-9846-A13D-CA517297865A}" type="slidenum">
              <a:rPr lang="zh-CN" altLang="en-US"/>
              <a:pPr>
                <a:defRPr/>
              </a:pPr>
              <a:t>‹#›</a:t>
            </a:fld>
            <a:endParaRPr lang="en-US" altLang="zh-CN"/>
          </a:p>
        </p:txBody>
      </p:sp>
    </p:spTree>
    <p:extLst>
      <p:ext uri="{BB962C8B-B14F-4D97-AF65-F5344CB8AC3E}">
        <p14:creationId xmlns:p14="http://schemas.microsoft.com/office/powerpoint/2010/main" val="16583592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3"/>
          <p:cNvSpPr>
            <a:spLocks noGrp="1" noChangeArrowheads="1"/>
          </p:cNvSpPr>
          <p:nvPr>
            <p:ph type="sldNum" sz="quarter" idx="12"/>
          </p:nvPr>
        </p:nvSpPr>
        <p:spPr/>
        <p:txBody>
          <a:bodyPr/>
          <a:lstStyle>
            <a:lvl1pPr>
              <a:defRPr smtClean="0">
                <a:latin typeface="Times New Roman" charset="0"/>
              </a:defRPr>
            </a:lvl1pPr>
          </a:lstStyle>
          <a:p>
            <a:pPr>
              <a:defRPr/>
            </a:pPr>
            <a:fld id="{283DED9F-DC54-9144-952C-CDEBE0FE7091}" type="slidenum">
              <a:rPr lang="zh-CN" altLang="en-US"/>
              <a:pPr>
                <a:defRPr/>
              </a:pPr>
              <a:t>‹#›</a:t>
            </a:fld>
            <a:endParaRPr lang="en-US" altLang="zh-CN"/>
          </a:p>
        </p:txBody>
      </p:sp>
    </p:spTree>
    <p:extLst>
      <p:ext uri="{BB962C8B-B14F-4D97-AF65-F5344CB8AC3E}">
        <p14:creationId xmlns:p14="http://schemas.microsoft.com/office/powerpoint/2010/main" val="28921565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3"/>
          <p:cNvSpPr>
            <a:spLocks noGrp="1" noChangeArrowheads="1"/>
          </p:cNvSpPr>
          <p:nvPr>
            <p:ph type="sldNum" sz="quarter" idx="12"/>
          </p:nvPr>
        </p:nvSpPr>
        <p:spPr/>
        <p:txBody>
          <a:bodyPr/>
          <a:lstStyle>
            <a:lvl1pPr>
              <a:defRPr smtClean="0">
                <a:latin typeface="Times New Roman" charset="0"/>
              </a:defRPr>
            </a:lvl1pPr>
          </a:lstStyle>
          <a:p>
            <a:pPr>
              <a:defRPr/>
            </a:pPr>
            <a:fld id="{AD408479-801D-FD44-AF15-DAABD4591FA6}" type="slidenum">
              <a:rPr lang="zh-CN" altLang="en-US"/>
              <a:pPr>
                <a:defRPr/>
              </a:pPr>
              <a:t>‹#›</a:t>
            </a:fld>
            <a:endParaRPr lang="en-US" altLang="zh-CN"/>
          </a:p>
        </p:txBody>
      </p:sp>
    </p:spTree>
    <p:extLst>
      <p:ext uri="{BB962C8B-B14F-4D97-AF65-F5344CB8AC3E}">
        <p14:creationId xmlns:p14="http://schemas.microsoft.com/office/powerpoint/2010/main" val="13567942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3"/>
          <p:cNvSpPr>
            <a:spLocks noGrp="1" noChangeArrowheads="1"/>
          </p:cNvSpPr>
          <p:nvPr>
            <p:ph type="sldNum" sz="quarter" idx="12"/>
          </p:nvPr>
        </p:nvSpPr>
        <p:spPr/>
        <p:txBody>
          <a:bodyPr/>
          <a:lstStyle>
            <a:lvl1pPr>
              <a:defRPr smtClean="0">
                <a:latin typeface="Times New Roman" charset="0"/>
              </a:defRPr>
            </a:lvl1pPr>
          </a:lstStyle>
          <a:p>
            <a:pPr>
              <a:defRPr/>
            </a:pPr>
            <a:fld id="{65859C79-3D1B-764A-8D9C-709ACFDCD6BF}" type="slidenum">
              <a:rPr lang="zh-CN" altLang="en-US"/>
              <a:pPr>
                <a:defRPr/>
              </a:pPr>
              <a:t>‹#›</a:t>
            </a:fld>
            <a:endParaRPr lang="en-US" altLang="zh-CN"/>
          </a:p>
        </p:txBody>
      </p:sp>
    </p:spTree>
    <p:extLst>
      <p:ext uri="{BB962C8B-B14F-4D97-AF65-F5344CB8AC3E}">
        <p14:creationId xmlns:p14="http://schemas.microsoft.com/office/powerpoint/2010/main" val="17398274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atin typeface="Times New Roman" charset="0"/>
              </a:defRPr>
            </a:lvl1pPr>
          </a:lstStyle>
          <a:p>
            <a:pPr>
              <a:defRPr/>
            </a:pPr>
            <a:fld id="{8A0053A5-ADA7-C640-BF49-BF244E068B0D}" type="slidenum">
              <a:rPr lang="zh-CN" altLang="en-US"/>
              <a:pPr>
                <a:defRPr/>
              </a:pPr>
              <a:t>‹#›</a:t>
            </a:fld>
            <a:endParaRPr lang="en-US" altLang="zh-CN"/>
          </a:p>
        </p:txBody>
      </p:sp>
    </p:spTree>
    <p:extLst>
      <p:ext uri="{BB962C8B-B14F-4D97-AF65-F5344CB8AC3E}">
        <p14:creationId xmlns:p14="http://schemas.microsoft.com/office/powerpoint/2010/main" val="6178587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atin typeface="Times New Roman" charset="0"/>
              </a:defRPr>
            </a:lvl1pPr>
          </a:lstStyle>
          <a:p>
            <a:pPr>
              <a:defRPr/>
            </a:pPr>
            <a:fld id="{A38EF377-A817-CB4C-852A-E5A4AA59B437}" type="slidenum">
              <a:rPr lang="zh-CN" altLang="en-US"/>
              <a:pPr>
                <a:defRPr/>
              </a:pPr>
              <a:t>‹#›</a:t>
            </a:fld>
            <a:endParaRPr lang="en-US" altLang="zh-CN"/>
          </a:p>
        </p:txBody>
      </p:sp>
    </p:spTree>
    <p:extLst>
      <p:ext uri="{BB962C8B-B14F-4D97-AF65-F5344CB8AC3E}">
        <p14:creationId xmlns:p14="http://schemas.microsoft.com/office/powerpoint/2010/main" val="35127072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2EF94A25-62E2-F543-8CD9-E975F442A06E}" type="slidenum">
              <a:rPr lang="zh-CN" altLang="en-US"/>
              <a:pPr>
                <a:defRPr/>
              </a:pPr>
              <a:t>‹#›</a:t>
            </a:fld>
            <a:endParaRPr lang="en-US" altLang="zh-CN"/>
          </a:p>
        </p:txBody>
      </p:sp>
    </p:spTree>
    <p:extLst>
      <p:ext uri="{BB962C8B-B14F-4D97-AF65-F5344CB8AC3E}">
        <p14:creationId xmlns:p14="http://schemas.microsoft.com/office/powerpoint/2010/main" val="5351102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585A0169-EF02-F84D-9678-C408380030A1}" type="slidenum">
              <a:rPr lang="zh-CN" altLang="en-US"/>
              <a:pPr>
                <a:defRPr/>
              </a:pPr>
              <a:t>‹#›</a:t>
            </a:fld>
            <a:endParaRPr lang="en-US" altLang="zh-CN"/>
          </a:p>
        </p:txBody>
      </p:sp>
    </p:spTree>
    <p:extLst>
      <p:ext uri="{BB962C8B-B14F-4D97-AF65-F5344CB8AC3E}">
        <p14:creationId xmlns:p14="http://schemas.microsoft.com/office/powerpoint/2010/main" val="28977226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p:txBody>
          <a:bodyPr/>
          <a:lstStyle>
            <a:lvl1pPr>
              <a:defRPr smtClean="0"/>
            </a:lvl1pPr>
          </a:lstStyle>
          <a:p>
            <a:pPr>
              <a:defRPr/>
            </a:pPr>
            <a:fld id="{B42B6FEC-2145-324C-900E-125A2D9C6771}" type="slidenum">
              <a:rPr lang="zh-CN" altLang="en-US"/>
              <a:pPr>
                <a:defRPr/>
              </a:pPr>
              <a:t>‹#›</a:t>
            </a:fld>
            <a:endParaRPr lang="en-US" altLang="zh-CN"/>
          </a:p>
        </p:txBody>
      </p:sp>
    </p:spTree>
    <p:extLst>
      <p:ext uri="{BB962C8B-B14F-4D97-AF65-F5344CB8AC3E}">
        <p14:creationId xmlns:p14="http://schemas.microsoft.com/office/powerpoint/2010/main" val="2679827703"/>
      </p:ext>
    </p:extLst>
  </p:cSld>
  <p:clrMapOvr>
    <a:masterClrMapping/>
  </p:clrMapOvr>
  <p:transition xmlns:p14="http://schemas.microsoft.com/office/powerpoint/2010/mai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E4A13B65-8573-5643-9DD2-D3BE6628D78E}" type="slidenum">
              <a:rPr lang="zh-CN" altLang="en-US"/>
              <a:pPr>
                <a:defRPr/>
              </a:pPr>
              <a:t>‹#›</a:t>
            </a:fld>
            <a:endParaRPr lang="en-US" altLang="zh-CN"/>
          </a:p>
        </p:txBody>
      </p:sp>
    </p:spTree>
    <p:extLst>
      <p:ext uri="{BB962C8B-B14F-4D97-AF65-F5344CB8AC3E}">
        <p14:creationId xmlns:p14="http://schemas.microsoft.com/office/powerpoint/2010/main" val="3444913543"/>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F32C132C-706D-CA4F-ADFA-D5909C00463E}" type="slidenum">
              <a:rPr lang="en-US"/>
              <a:pPr>
                <a:defRPr/>
              </a:pPr>
              <a:t>‹#›</a:t>
            </a:fld>
            <a:endParaRPr lang="en-US"/>
          </a:p>
        </p:txBody>
      </p:sp>
    </p:spTree>
    <p:extLst>
      <p:ext uri="{BB962C8B-B14F-4D97-AF65-F5344CB8AC3E}">
        <p14:creationId xmlns:p14="http://schemas.microsoft.com/office/powerpoint/2010/main" val="13725203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A333D913-E707-2D4F-BB78-05E53B81045D}" type="slidenum">
              <a:rPr lang="zh-CN" altLang="en-US"/>
              <a:pPr>
                <a:defRPr/>
              </a:pPr>
              <a:t>‹#›</a:t>
            </a:fld>
            <a:endParaRPr lang="en-US" altLang="zh-CN"/>
          </a:p>
        </p:txBody>
      </p:sp>
    </p:spTree>
    <p:extLst>
      <p:ext uri="{BB962C8B-B14F-4D97-AF65-F5344CB8AC3E}">
        <p14:creationId xmlns:p14="http://schemas.microsoft.com/office/powerpoint/2010/main" val="3046091400"/>
      </p:ext>
    </p:extLst>
  </p:cSld>
  <p:clrMapOvr>
    <a:masterClrMapping/>
  </p:clrMapOvr>
  <p:transition xmlns:p14="http://schemas.microsoft.com/office/powerpoint/2010/mai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4B31B968-B6B9-954F-8AA3-116C251699D5}" type="slidenum">
              <a:rPr lang="zh-CN" altLang="en-US"/>
              <a:pPr>
                <a:defRPr/>
              </a:pPr>
              <a:t>‹#›</a:t>
            </a:fld>
            <a:endParaRPr lang="en-US" altLang="zh-CN"/>
          </a:p>
        </p:txBody>
      </p:sp>
    </p:spTree>
    <p:extLst>
      <p:ext uri="{BB962C8B-B14F-4D97-AF65-F5344CB8AC3E}">
        <p14:creationId xmlns:p14="http://schemas.microsoft.com/office/powerpoint/2010/main" val="823242675"/>
      </p:ext>
    </p:extLst>
  </p:cSld>
  <p:clrMapOvr>
    <a:masterClrMapping/>
  </p:clrMapOvr>
  <p:transition xmlns:p14="http://schemas.microsoft.com/office/powerpoint/2010/mai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9" name="Rectangle 7"/>
          <p:cNvSpPr>
            <a:spLocks noGrp="1" noChangeArrowheads="1"/>
          </p:cNvSpPr>
          <p:nvPr>
            <p:ph type="sldNum" sz="quarter" idx="12"/>
          </p:nvPr>
        </p:nvSpPr>
        <p:spPr>
          <a:ln/>
        </p:spPr>
        <p:txBody>
          <a:bodyPr/>
          <a:lstStyle>
            <a:lvl1pPr>
              <a:defRPr/>
            </a:lvl1pPr>
          </a:lstStyle>
          <a:p>
            <a:pPr>
              <a:defRPr/>
            </a:pPr>
            <a:fld id="{CCE55436-83FE-AD40-B36F-5E7D4EA030A7}" type="slidenum">
              <a:rPr lang="zh-CN" altLang="en-US"/>
              <a:pPr>
                <a:defRPr/>
              </a:pPr>
              <a:t>‹#›</a:t>
            </a:fld>
            <a:endParaRPr lang="en-US" altLang="zh-CN"/>
          </a:p>
        </p:txBody>
      </p:sp>
    </p:spTree>
    <p:extLst>
      <p:ext uri="{BB962C8B-B14F-4D97-AF65-F5344CB8AC3E}">
        <p14:creationId xmlns:p14="http://schemas.microsoft.com/office/powerpoint/2010/main" val="3148677509"/>
      </p:ext>
    </p:extLst>
  </p:cSld>
  <p:clrMapOvr>
    <a:masterClrMapping/>
  </p:clrMapOvr>
  <p:transition xmlns:p14="http://schemas.microsoft.com/office/powerpoint/2010/mai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5" name="Rectangle 7"/>
          <p:cNvSpPr>
            <a:spLocks noGrp="1" noChangeArrowheads="1"/>
          </p:cNvSpPr>
          <p:nvPr>
            <p:ph type="sldNum" sz="quarter" idx="12"/>
          </p:nvPr>
        </p:nvSpPr>
        <p:spPr>
          <a:ln/>
        </p:spPr>
        <p:txBody>
          <a:bodyPr/>
          <a:lstStyle>
            <a:lvl1pPr>
              <a:defRPr/>
            </a:lvl1pPr>
          </a:lstStyle>
          <a:p>
            <a:pPr>
              <a:defRPr/>
            </a:pPr>
            <a:fld id="{80999BD5-6475-7642-A195-014122F2417D}" type="slidenum">
              <a:rPr lang="zh-CN" altLang="en-US"/>
              <a:pPr>
                <a:defRPr/>
              </a:pPr>
              <a:t>‹#›</a:t>
            </a:fld>
            <a:endParaRPr lang="en-US" altLang="zh-CN"/>
          </a:p>
        </p:txBody>
      </p:sp>
    </p:spTree>
    <p:extLst>
      <p:ext uri="{BB962C8B-B14F-4D97-AF65-F5344CB8AC3E}">
        <p14:creationId xmlns:p14="http://schemas.microsoft.com/office/powerpoint/2010/main" val="830053732"/>
      </p:ext>
    </p:extLst>
  </p:cSld>
  <p:clrMapOvr>
    <a:masterClrMapping/>
  </p:clrMapOvr>
  <p:transition xmlns:p14="http://schemas.microsoft.com/office/powerpoint/2010/mai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4" name="Rectangle 7"/>
          <p:cNvSpPr>
            <a:spLocks noGrp="1" noChangeArrowheads="1"/>
          </p:cNvSpPr>
          <p:nvPr>
            <p:ph type="sldNum" sz="quarter" idx="12"/>
          </p:nvPr>
        </p:nvSpPr>
        <p:spPr>
          <a:ln/>
        </p:spPr>
        <p:txBody>
          <a:bodyPr/>
          <a:lstStyle>
            <a:lvl1pPr>
              <a:defRPr/>
            </a:lvl1pPr>
          </a:lstStyle>
          <a:p>
            <a:pPr>
              <a:defRPr/>
            </a:pPr>
            <a:fld id="{8C91E50B-29D3-7740-8A04-0C148A4400CB}" type="slidenum">
              <a:rPr lang="zh-CN" altLang="en-US"/>
              <a:pPr>
                <a:defRPr/>
              </a:pPr>
              <a:t>‹#›</a:t>
            </a:fld>
            <a:endParaRPr lang="en-US" altLang="zh-CN"/>
          </a:p>
        </p:txBody>
      </p:sp>
    </p:spTree>
    <p:extLst>
      <p:ext uri="{BB962C8B-B14F-4D97-AF65-F5344CB8AC3E}">
        <p14:creationId xmlns:p14="http://schemas.microsoft.com/office/powerpoint/2010/main" val="847398617"/>
      </p:ext>
    </p:extLst>
  </p:cSld>
  <p:clrMapOvr>
    <a:masterClrMapping/>
  </p:clrMapOvr>
  <p:transition xmlns:p14="http://schemas.microsoft.com/office/powerpoint/2010/mai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D54A95D9-00D8-5443-A407-E4051E2A7088}" type="slidenum">
              <a:rPr lang="zh-CN" altLang="en-US"/>
              <a:pPr>
                <a:defRPr/>
              </a:pPr>
              <a:t>‹#›</a:t>
            </a:fld>
            <a:endParaRPr lang="en-US" altLang="zh-CN"/>
          </a:p>
        </p:txBody>
      </p:sp>
    </p:spTree>
    <p:extLst>
      <p:ext uri="{BB962C8B-B14F-4D97-AF65-F5344CB8AC3E}">
        <p14:creationId xmlns:p14="http://schemas.microsoft.com/office/powerpoint/2010/main" val="2582603287"/>
      </p:ext>
    </p:extLst>
  </p:cSld>
  <p:clrMapOvr>
    <a:masterClrMapping/>
  </p:clrMapOvr>
  <p:transition xmlns:p14="http://schemas.microsoft.com/office/powerpoint/2010/mai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pPr>
              <a:defRPr/>
            </a:pPr>
            <a:fld id="{417FAA72-98E1-4C4F-9C3E-6E9AB7E9B44A}" type="slidenum">
              <a:rPr lang="zh-CN" altLang="en-US"/>
              <a:pPr>
                <a:defRPr/>
              </a:pPr>
              <a:t>‹#›</a:t>
            </a:fld>
            <a:endParaRPr lang="en-US" altLang="zh-CN"/>
          </a:p>
        </p:txBody>
      </p:sp>
    </p:spTree>
    <p:extLst>
      <p:ext uri="{BB962C8B-B14F-4D97-AF65-F5344CB8AC3E}">
        <p14:creationId xmlns:p14="http://schemas.microsoft.com/office/powerpoint/2010/main" val="1756119828"/>
      </p:ext>
    </p:extLst>
  </p:cSld>
  <p:clrMapOvr>
    <a:masterClrMapping/>
  </p:clrMapOvr>
  <p:transition xmlns:p14="http://schemas.microsoft.com/office/powerpoint/2010/mai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28777651-9239-914B-BD5A-89932FDC259A}" type="slidenum">
              <a:rPr lang="zh-CN" altLang="en-US"/>
              <a:pPr>
                <a:defRPr/>
              </a:pPr>
              <a:t>‹#›</a:t>
            </a:fld>
            <a:endParaRPr lang="en-US" altLang="zh-CN"/>
          </a:p>
        </p:txBody>
      </p:sp>
    </p:spTree>
    <p:extLst>
      <p:ext uri="{BB962C8B-B14F-4D97-AF65-F5344CB8AC3E}">
        <p14:creationId xmlns:p14="http://schemas.microsoft.com/office/powerpoint/2010/main" val="1542661635"/>
      </p:ext>
    </p:extLst>
  </p:cSld>
  <p:clrMapOvr>
    <a:masterClrMapping/>
  </p:clrMapOvr>
  <p:transition xmlns:p14="http://schemas.microsoft.com/office/powerpoint/2010/mai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pPr>
              <a:defRPr/>
            </a:pPr>
            <a:fld id="{5CB50344-18BD-9448-946B-ECA2EA7BFAE8}" type="slidenum">
              <a:rPr lang="zh-CN" altLang="en-US"/>
              <a:pPr>
                <a:defRPr/>
              </a:pPr>
              <a:t>‹#›</a:t>
            </a:fld>
            <a:endParaRPr lang="en-US" altLang="zh-CN"/>
          </a:p>
        </p:txBody>
      </p:sp>
    </p:spTree>
    <p:extLst>
      <p:ext uri="{BB962C8B-B14F-4D97-AF65-F5344CB8AC3E}">
        <p14:creationId xmlns:p14="http://schemas.microsoft.com/office/powerpoint/2010/main" val="898011943"/>
      </p:ext>
    </p:extLst>
  </p:cSld>
  <p:clrMapOvr>
    <a:masterClrMapping/>
  </p:clrMapOvr>
  <p:transition xmlns:p14="http://schemas.microsoft.com/office/powerpoint/2010/mai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82C30DBA-2EC8-9E48-A107-1E33948BA23C}" type="slidenum">
              <a:rPr lang="zh-CN" altLang="en-US"/>
              <a:pPr>
                <a:defRPr/>
              </a:pPr>
              <a:t>‹#›</a:t>
            </a:fld>
            <a:endParaRPr lang="en-US" altLang="zh-CN"/>
          </a:p>
        </p:txBody>
      </p:sp>
    </p:spTree>
    <p:extLst>
      <p:ext uri="{BB962C8B-B14F-4D97-AF65-F5344CB8AC3E}">
        <p14:creationId xmlns:p14="http://schemas.microsoft.com/office/powerpoint/2010/main" val="1603154383"/>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pPr>
                <a:defRPr/>
              </a:pPr>
              <a:t>‹#›</a:t>
            </a:fld>
            <a:endParaRPr lang="en-US"/>
          </a:p>
        </p:txBody>
      </p:sp>
    </p:spTree>
    <p:extLst>
      <p:ext uri="{BB962C8B-B14F-4D97-AF65-F5344CB8AC3E}">
        <p14:creationId xmlns:p14="http://schemas.microsoft.com/office/powerpoint/2010/main" val="2702217043"/>
      </p:ext>
    </p:extLst>
  </p:cSld>
  <p:clrMapOvr>
    <a:masterClrMapping/>
  </p:clrMapOvr>
  <p:transition xmlns:p14="http://schemas.microsoft.com/office/powerpoint/2010/mai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4E91B69C-3437-8140-8FB0-CBB9EC7F9CED}" type="slidenum">
              <a:rPr lang="en-US"/>
              <a:pPr>
                <a:defRPr/>
              </a:pPr>
              <a:t>‹#›</a:t>
            </a:fld>
            <a:endParaRPr lang="en-US"/>
          </a:p>
        </p:txBody>
      </p:sp>
    </p:spTree>
    <p:extLst>
      <p:ext uri="{BB962C8B-B14F-4D97-AF65-F5344CB8AC3E}">
        <p14:creationId xmlns:p14="http://schemas.microsoft.com/office/powerpoint/2010/main" val="65667439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B7A29F6E-B338-E143-9B83-8FAF8CF22927}" type="slidenum">
              <a:rPr lang="zh-CN" altLang="en-US"/>
              <a:pPr>
                <a:defRPr/>
              </a:pPr>
              <a:t>‹#›</a:t>
            </a:fld>
            <a:endParaRPr lang="en-US" altLang="zh-CN"/>
          </a:p>
        </p:txBody>
      </p:sp>
    </p:spTree>
    <p:extLst>
      <p:ext uri="{BB962C8B-B14F-4D97-AF65-F5344CB8AC3E}">
        <p14:creationId xmlns:p14="http://schemas.microsoft.com/office/powerpoint/2010/main" val="870718950"/>
      </p:ext>
    </p:extLst>
  </p:cSld>
  <p:clrMapOvr>
    <a:masterClrMapping/>
  </p:clrMapOvr>
  <p:transition xmlns:p14="http://schemas.microsoft.com/office/powerpoint/2010/mai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4FFA3DBD-10D2-EF4D-B160-2B8FDFC8D743}" type="slidenum">
              <a:rPr lang="zh-CN" altLang="en-US"/>
              <a:pPr>
                <a:defRPr/>
              </a:pPr>
              <a:t>‹#›</a:t>
            </a:fld>
            <a:endParaRPr lang="en-US" altLang="zh-CN"/>
          </a:p>
        </p:txBody>
      </p:sp>
    </p:spTree>
    <p:extLst>
      <p:ext uri="{BB962C8B-B14F-4D97-AF65-F5344CB8AC3E}">
        <p14:creationId xmlns:p14="http://schemas.microsoft.com/office/powerpoint/2010/main" val="2391649304"/>
      </p:ext>
    </p:extLst>
  </p:cSld>
  <p:clrMapOvr>
    <a:masterClrMapping/>
  </p:clrMapOvr>
  <p:transition xmlns:p14="http://schemas.microsoft.com/office/powerpoint/2010/mai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4DA1690C-0B50-D649-95D9-5E8DF39F3563}" type="slidenum">
              <a:rPr lang="zh-CN" altLang="en-US"/>
              <a:pPr>
                <a:defRPr/>
              </a:pPr>
              <a:t>‹#›</a:t>
            </a:fld>
            <a:endParaRPr lang="en-US" altLang="zh-CN"/>
          </a:p>
        </p:txBody>
      </p:sp>
    </p:spTree>
    <p:extLst>
      <p:ext uri="{BB962C8B-B14F-4D97-AF65-F5344CB8AC3E}">
        <p14:creationId xmlns:p14="http://schemas.microsoft.com/office/powerpoint/2010/main" val="241706632"/>
      </p:ext>
    </p:extLst>
  </p:cSld>
  <p:clrMapOvr>
    <a:masterClrMapping/>
  </p:clrMapOvr>
  <p:transition xmlns:p14="http://schemas.microsoft.com/office/powerpoint/2010/mai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51C764AE-C7CB-2044-B736-98437898EA02}" type="slidenum">
              <a:rPr lang="zh-CN" altLang="en-US"/>
              <a:pPr>
                <a:defRPr/>
              </a:pPr>
              <a:t>‹#›</a:t>
            </a:fld>
            <a:endParaRPr lang="en-US" altLang="zh-CN"/>
          </a:p>
        </p:txBody>
      </p:sp>
    </p:spTree>
    <p:extLst>
      <p:ext uri="{BB962C8B-B14F-4D97-AF65-F5344CB8AC3E}">
        <p14:creationId xmlns:p14="http://schemas.microsoft.com/office/powerpoint/2010/main" val="4066287997"/>
      </p:ext>
    </p:extLst>
  </p:cSld>
  <p:clrMapOvr>
    <a:masterClrMapping/>
  </p:clrMapOvr>
  <p:transition xmlns:p14="http://schemas.microsoft.com/office/powerpoint/2010/mai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9F113F96-57ED-E342-945E-3B4262985147}" type="slidenum">
              <a:rPr lang="zh-CN" altLang="en-US"/>
              <a:pPr>
                <a:defRPr/>
              </a:pPr>
              <a:t>‹#›</a:t>
            </a:fld>
            <a:endParaRPr lang="en-US" altLang="zh-CN"/>
          </a:p>
        </p:txBody>
      </p:sp>
    </p:spTree>
    <p:extLst>
      <p:ext uri="{BB962C8B-B14F-4D97-AF65-F5344CB8AC3E}">
        <p14:creationId xmlns:p14="http://schemas.microsoft.com/office/powerpoint/2010/main" val="3665811302"/>
      </p:ext>
    </p:extLst>
  </p:cSld>
  <p:clrMapOvr>
    <a:masterClrMapping/>
  </p:clrMapOvr>
  <p:transition xmlns:p14="http://schemas.microsoft.com/office/powerpoint/2010/mai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FEF1858E-2BAE-AE4D-B0E5-C50BF2E1ED10}" type="slidenum">
              <a:rPr lang="zh-CN" altLang="en-US"/>
              <a:pPr>
                <a:defRPr/>
              </a:pPr>
              <a:t>‹#›</a:t>
            </a:fld>
            <a:endParaRPr lang="en-US" altLang="zh-CN"/>
          </a:p>
        </p:txBody>
      </p:sp>
    </p:spTree>
    <p:extLst>
      <p:ext uri="{BB962C8B-B14F-4D97-AF65-F5344CB8AC3E}">
        <p14:creationId xmlns:p14="http://schemas.microsoft.com/office/powerpoint/2010/main" val="236219246"/>
      </p:ext>
    </p:extLst>
  </p:cSld>
  <p:clrMapOvr>
    <a:masterClrMapping/>
  </p:clrMapOvr>
  <p:transition xmlns:p14="http://schemas.microsoft.com/office/powerpoint/2010/mai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ECED5DE5-5B1F-3F4E-B9D0-E18BC26A7242}" type="slidenum">
              <a:rPr lang="zh-CN" altLang="en-US"/>
              <a:pPr>
                <a:defRPr/>
              </a:pPr>
              <a:t>‹#›</a:t>
            </a:fld>
            <a:endParaRPr lang="en-US" altLang="zh-CN"/>
          </a:p>
        </p:txBody>
      </p:sp>
    </p:spTree>
    <p:extLst>
      <p:ext uri="{BB962C8B-B14F-4D97-AF65-F5344CB8AC3E}">
        <p14:creationId xmlns:p14="http://schemas.microsoft.com/office/powerpoint/2010/main" val="3381953616"/>
      </p:ext>
    </p:extLst>
  </p:cSld>
  <p:clrMapOvr>
    <a:masterClrMapping/>
  </p:clrMapOvr>
  <p:transition xmlns:p14="http://schemas.microsoft.com/office/powerpoint/2010/mai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400D4EBE-4C6A-B647-94DA-28113EBCCDBF}" type="slidenum">
              <a:rPr lang="zh-CN" altLang="en-US"/>
              <a:pPr>
                <a:defRPr/>
              </a:pPr>
              <a:t>‹#›</a:t>
            </a:fld>
            <a:endParaRPr lang="en-US" altLang="zh-CN"/>
          </a:p>
        </p:txBody>
      </p:sp>
    </p:spTree>
    <p:extLst>
      <p:ext uri="{BB962C8B-B14F-4D97-AF65-F5344CB8AC3E}">
        <p14:creationId xmlns:p14="http://schemas.microsoft.com/office/powerpoint/2010/main" val="1803201659"/>
      </p:ext>
    </p:extLst>
  </p:cSld>
  <p:clrMapOvr>
    <a:masterClrMapping/>
  </p:clrMapOvr>
  <p:transition xmlns:p14="http://schemas.microsoft.com/office/powerpoint/2010/mai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8D27539-C684-4F46-8E57-E0F64F46F76F}" type="slidenum">
              <a:rPr lang="zh-CN" altLang="en-US"/>
              <a:pPr>
                <a:defRPr/>
              </a:pPr>
              <a:t>‹#›</a:t>
            </a:fld>
            <a:endParaRPr lang="en-US" altLang="zh-CN"/>
          </a:p>
        </p:txBody>
      </p:sp>
    </p:spTree>
    <p:extLst>
      <p:ext uri="{BB962C8B-B14F-4D97-AF65-F5344CB8AC3E}">
        <p14:creationId xmlns:p14="http://schemas.microsoft.com/office/powerpoint/2010/main" val="2940056994"/>
      </p:ext>
    </p:extLst>
  </p:cSld>
  <p:clrMapOvr>
    <a:masterClrMapping/>
  </p:clrMapOvr>
  <p:transition xmlns:p14="http://schemas.microsoft.com/office/powerpoint/2010/mai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cs typeface="ＭＳ Ｐゴシック"/>
            </a:endParaRPr>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cs typeface="ＭＳ Ｐゴシック"/>
            </a:endParaRPr>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86ADA63-B3C8-6C4B-A9AF-AE92E988ADAB}" type="slidenum">
              <a:rPr lang="zh-CN" altLang="en-US"/>
              <a:pPr>
                <a:defRPr/>
              </a:pPr>
              <a:t>‹#›</a:t>
            </a:fld>
            <a:endParaRPr lang="en-US" altLang="zh-CN"/>
          </a:p>
        </p:txBody>
      </p:sp>
    </p:spTree>
    <p:extLst>
      <p:ext uri="{BB962C8B-B14F-4D97-AF65-F5344CB8AC3E}">
        <p14:creationId xmlns:p14="http://schemas.microsoft.com/office/powerpoint/2010/main" val="2785627010"/>
      </p:ext>
    </p:extLst>
  </p:cSld>
  <p:clrMapOvr>
    <a:masterClrMapping/>
  </p:clrMapOvr>
  <p:transition xmlns:p14="http://schemas.microsoft.com/office/powerpoint/2010/mai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DB9C5B4D-6C69-0A4A-ACA7-B3D52C866A49}" type="slidenum">
              <a:rPr lang="en-US"/>
              <a:pPr>
                <a:defRPr/>
              </a:pPr>
              <a:t>‹#›</a:t>
            </a:fld>
            <a:endParaRPr lang="en-US"/>
          </a:p>
        </p:txBody>
      </p:sp>
    </p:spTree>
    <p:extLst>
      <p:ext uri="{BB962C8B-B14F-4D97-AF65-F5344CB8AC3E}">
        <p14:creationId xmlns:p14="http://schemas.microsoft.com/office/powerpoint/2010/main" val="28071030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atin typeface="Times New Roman" charset="0"/>
              </a:defRPr>
            </a:lvl1pPr>
          </a:lstStyle>
          <a:p>
            <a:pPr>
              <a:defRPr/>
            </a:pPr>
            <a:fld id="{A2C2102B-F362-A54C-B0F7-563C2D859B5D}" type="slidenum">
              <a:rPr lang="zh-CN" altLang="en-US"/>
              <a:pPr>
                <a:defRPr/>
              </a:pPr>
              <a:t>‹#›</a:t>
            </a:fld>
            <a:endParaRPr lang="en-US" altLang="zh-CN"/>
          </a:p>
        </p:txBody>
      </p:sp>
    </p:spTree>
    <p:extLst>
      <p:ext uri="{BB962C8B-B14F-4D97-AF65-F5344CB8AC3E}">
        <p14:creationId xmlns:p14="http://schemas.microsoft.com/office/powerpoint/2010/main" val="3416012915"/>
      </p:ext>
    </p:extLst>
  </p:cSld>
  <p:clrMapOvr>
    <a:masterClrMapping/>
  </p:clrMapOvr>
  <p:transition xmlns:p14="http://schemas.microsoft.com/office/powerpoint/2010/mai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E7CBDE81-77EB-3C45-B22D-69A835620702}" type="slidenum">
              <a:rPr lang="zh-CN" altLang="en-US"/>
              <a:pPr>
                <a:defRPr/>
              </a:pPr>
              <a:t>‹#›</a:t>
            </a:fld>
            <a:endParaRPr lang="en-US" altLang="zh-CN"/>
          </a:p>
        </p:txBody>
      </p:sp>
    </p:spTree>
    <p:extLst>
      <p:ext uri="{BB962C8B-B14F-4D97-AF65-F5344CB8AC3E}">
        <p14:creationId xmlns:p14="http://schemas.microsoft.com/office/powerpoint/2010/main" val="3914276702"/>
      </p:ext>
    </p:extLst>
  </p:cSld>
  <p:clrMapOvr>
    <a:masterClrMapping/>
  </p:clrMapOvr>
  <p:transition xmlns:p14="http://schemas.microsoft.com/office/powerpoint/2010/mai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366D55A-CBF2-8A46-BDAD-042B5DF46EC9}" type="slidenum">
              <a:rPr lang="zh-CN" altLang="en-US"/>
              <a:pPr>
                <a:defRPr/>
              </a:pPr>
              <a:t>‹#›</a:t>
            </a:fld>
            <a:endParaRPr lang="en-US" altLang="zh-CN"/>
          </a:p>
        </p:txBody>
      </p:sp>
    </p:spTree>
    <p:extLst>
      <p:ext uri="{BB962C8B-B14F-4D97-AF65-F5344CB8AC3E}">
        <p14:creationId xmlns:p14="http://schemas.microsoft.com/office/powerpoint/2010/main" val="2393694855"/>
      </p:ext>
    </p:extLst>
  </p:cSld>
  <p:clrMapOvr>
    <a:masterClrMapping/>
  </p:clrMapOvr>
  <p:transition xmlns:p14="http://schemas.microsoft.com/office/powerpoint/2010/mai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21AEB95E-77CB-2D4A-B1B1-55067CBA36E2}" type="slidenum">
              <a:rPr lang="zh-CN" altLang="en-US"/>
              <a:pPr>
                <a:defRPr/>
              </a:pPr>
              <a:t>‹#›</a:t>
            </a:fld>
            <a:endParaRPr lang="en-US" altLang="zh-CN"/>
          </a:p>
        </p:txBody>
      </p:sp>
    </p:spTree>
    <p:extLst>
      <p:ext uri="{BB962C8B-B14F-4D97-AF65-F5344CB8AC3E}">
        <p14:creationId xmlns:p14="http://schemas.microsoft.com/office/powerpoint/2010/main" val="1685069412"/>
      </p:ext>
    </p:extLst>
  </p:cSld>
  <p:clrMapOvr>
    <a:masterClrMapping/>
  </p:clrMapOvr>
  <p:transition xmlns:p14="http://schemas.microsoft.com/office/powerpoint/2010/mai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AF0365D2-00F5-784E-A165-DECD37638BDE}" type="slidenum">
              <a:rPr lang="zh-CN" altLang="en-US"/>
              <a:pPr>
                <a:defRPr/>
              </a:pPr>
              <a:t>‹#›</a:t>
            </a:fld>
            <a:endParaRPr lang="en-US" altLang="zh-CN"/>
          </a:p>
        </p:txBody>
      </p:sp>
    </p:spTree>
    <p:extLst>
      <p:ext uri="{BB962C8B-B14F-4D97-AF65-F5344CB8AC3E}">
        <p14:creationId xmlns:p14="http://schemas.microsoft.com/office/powerpoint/2010/main" val="2347122991"/>
      </p:ext>
    </p:extLst>
  </p:cSld>
  <p:clrMapOvr>
    <a:masterClrMapping/>
  </p:clrMapOvr>
  <p:transition xmlns:p14="http://schemas.microsoft.com/office/powerpoint/2010/mai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3C9D50F6-256D-C347-9E2A-09E54395422C}" type="slidenum">
              <a:rPr lang="zh-CN" altLang="en-US"/>
              <a:pPr>
                <a:defRPr/>
              </a:pPr>
              <a:t>‹#›</a:t>
            </a:fld>
            <a:endParaRPr lang="en-US" altLang="zh-CN"/>
          </a:p>
        </p:txBody>
      </p:sp>
    </p:spTree>
    <p:extLst>
      <p:ext uri="{BB962C8B-B14F-4D97-AF65-F5344CB8AC3E}">
        <p14:creationId xmlns:p14="http://schemas.microsoft.com/office/powerpoint/2010/main" val="1075741933"/>
      </p:ext>
    </p:extLst>
  </p:cSld>
  <p:clrMapOvr>
    <a:masterClrMapping/>
  </p:clrMapOvr>
  <p:transition xmlns:p14="http://schemas.microsoft.com/office/powerpoint/2010/main">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1310B72F-923E-0044-808A-7BFAC75D4EB5}" type="slidenum">
              <a:rPr lang="zh-CN" altLang="en-US"/>
              <a:pPr>
                <a:defRPr/>
              </a:pPr>
              <a:t>‹#›</a:t>
            </a:fld>
            <a:endParaRPr lang="en-US" altLang="zh-CN"/>
          </a:p>
        </p:txBody>
      </p:sp>
    </p:spTree>
    <p:extLst>
      <p:ext uri="{BB962C8B-B14F-4D97-AF65-F5344CB8AC3E}">
        <p14:creationId xmlns:p14="http://schemas.microsoft.com/office/powerpoint/2010/main" val="3210274672"/>
      </p:ext>
    </p:extLst>
  </p:cSld>
  <p:clrMapOvr>
    <a:masterClrMapping/>
  </p:clrMapOvr>
  <p:transition xmlns:p14="http://schemas.microsoft.com/office/powerpoint/2010/main">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89006AD4-41E4-6D4B-8916-8D08569BAE04}" type="slidenum">
              <a:rPr lang="zh-CN" altLang="en-US"/>
              <a:pPr>
                <a:defRPr/>
              </a:pPr>
              <a:t>‹#›</a:t>
            </a:fld>
            <a:endParaRPr lang="en-US" altLang="zh-CN"/>
          </a:p>
        </p:txBody>
      </p:sp>
    </p:spTree>
    <p:extLst>
      <p:ext uri="{BB962C8B-B14F-4D97-AF65-F5344CB8AC3E}">
        <p14:creationId xmlns:p14="http://schemas.microsoft.com/office/powerpoint/2010/main" val="21142341"/>
      </p:ext>
    </p:extLst>
  </p:cSld>
  <p:clrMapOvr>
    <a:masterClrMapping/>
  </p:clrMapOvr>
  <p:transition xmlns:p14="http://schemas.microsoft.com/office/powerpoint/2010/main">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E1377DEC-CB80-E342-A74E-92A6573F3D1D}" type="slidenum">
              <a:rPr lang="zh-CN" altLang="en-US"/>
              <a:pPr>
                <a:defRPr/>
              </a:pPr>
              <a:t>‹#›</a:t>
            </a:fld>
            <a:endParaRPr lang="en-US" altLang="zh-CN"/>
          </a:p>
        </p:txBody>
      </p:sp>
    </p:spTree>
    <p:extLst>
      <p:ext uri="{BB962C8B-B14F-4D97-AF65-F5344CB8AC3E}">
        <p14:creationId xmlns:p14="http://schemas.microsoft.com/office/powerpoint/2010/main" val="4274517790"/>
      </p:ext>
    </p:extLst>
  </p:cSld>
  <p:clrMapOvr>
    <a:masterClrMapping/>
  </p:clrMapOvr>
  <p:transition xmlns:p14="http://schemas.microsoft.com/office/powerpoint/2010/main">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C7513D8-E398-4246-9339-0EABC416517C}" type="slidenum">
              <a:rPr lang="zh-CN" altLang="en-US"/>
              <a:pPr>
                <a:defRPr/>
              </a:pPr>
              <a:t>‹#›</a:t>
            </a:fld>
            <a:endParaRPr lang="en-US" altLang="zh-CN"/>
          </a:p>
        </p:txBody>
      </p:sp>
    </p:spTree>
    <p:extLst>
      <p:ext uri="{BB962C8B-B14F-4D97-AF65-F5344CB8AC3E}">
        <p14:creationId xmlns:p14="http://schemas.microsoft.com/office/powerpoint/2010/main" val="3678563058"/>
      </p:ext>
    </p:extLst>
  </p:cSld>
  <p:clrMapOvr>
    <a:masterClrMapping/>
  </p:clrMapOvr>
  <p:transition xmlns:p14="http://schemas.microsoft.com/office/powerpoint/2010/mai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561FC01C-6758-134D-AA3D-7A4CDDD553EC}" type="slidenum">
              <a:rPr lang="en-US"/>
              <a:pPr>
                <a:defRPr/>
              </a:pPr>
              <a:t>‹#›</a:t>
            </a:fld>
            <a:endParaRPr lang="en-US"/>
          </a:p>
        </p:txBody>
      </p:sp>
    </p:spTree>
    <p:extLst>
      <p:ext uri="{BB962C8B-B14F-4D97-AF65-F5344CB8AC3E}">
        <p14:creationId xmlns:p14="http://schemas.microsoft.com/office/powerpoint/2010/main" val="42308522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86CF8A29-5B94-114E-89FC-2811D6585D29}" type="slidenum">
              <a:rPr lang="zh-CN" altLang="en-US"/>
              <a:pPr>
                <a:defRPr/>
              </a:pPr>
              <a:t>‹#›</a:t>
            </a:fld>
            <a:endParaRPr lang="en-US" altLang="zh-CN"/>
          </a:p>
        </p:txBody>
      </p:sp>
    </p:spTree>
    <p:extLst>
      <p:ext uri="{BB962C8B-B14F-4D97-AF65-F5344CB8AC3E}">
        <p14:creationId xmlns:p14="http://schemas.microsoft.com/office/powerpoint/2010/main" val="4257959037"/>
      </p:ext>
    </p:extLst>
  </p:cSld>
  <p:clrMapOvr>
    <a:masterClrMapping/>
  </p:clrMapOvr>
  <p:transition xmlns:p14="http://schemas.microsoft.com/office/powerpoint/2010/mai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smtClean="0"/>
              <a:t>Click to edit Master title style</a:t>
            </a:r>
          </a:p>
        </p:txBody>
      </p:sp>
      <p:sp>
        <p:nvSpPr>
          <p:cNvPr id="1098755" name="Rectangle 3"/>
          <p:cNvSpPr>
            <a:spLocks noGrp="1" noChangeArrowheads="1"/>
          </p:cNvSpPr>
          <p:nvPr>
            <p:ph type="subTitle" idx="1"/>
          </p:nvPr>
        </p:nvSpPr>
        <p:spPr>
          <a:xfrm>
            <a:off x="2133600" y="3886200"/>
            <a:ext cx="4267200" cy="2057400"/>
          </a:xfrm>
          <a:effectLst/>
          <a:extLst/>
        </p:spPr>
        <p:txBody>
          <a:bodyPr/>
          <a:lstStyle>
            <a:lvl1pPr marL="0" indent="0">
              <a:buFont typeface="Wingdings" charset="0"/>
              <a:buNone/>
              <a:defRPr i="1"/>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295400" cy="457200"/>
          </a:xfrm>
        </p:spPr>
        <p:txBody>
          <a:bodyPr/>
          <a:lstStyle>
            <a:lvl1pPr>
              <a:defRPr smtClean="0"/>
            </a:lvl1pPr>
          </a:lstStyle>
          <a:p>
            <a:pPr>
              <a:defRPr/>
            </a:pPr>
            <a:fld id="{3DEDE198-75F4-D240-84F3-451BFF7EA5C9}" type="slidenum">
              <a:rPr lang="zh-CN" altLang="en-US"/>
              <a:pPr>
                <a:defRPr/>
              </a:pPr>
              <a:t>‹#›</a:t>
            </a:fld>
            <a:endParaRPr lang="en-US" altLang="zh-CN"/>
          </a:p>
        </p:txBody>
      </p:sp>
    </p:spTree>
    <p:extLst>
      <p:ext uri="{BB962C8B-B14F-4D97-AF65-F5344CB8AC3E}">
        <p14:creationId xmlns:p14="http://schemas.microsoft.com/office/powerpoint/2010/main" val="29755379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10A2C-4C12-2D47-83FD-68C89CD163FB}" type="slidenum">
              <a:rPr lang="zh-CN" altLang="en-US"/>
              <a:pPr>
                <a:defRPr/>
              </a:pPr>
              <a:t>‹#›</a:t>
            </a:fld>
            <a:endParaRPr lang="en-US" altLang="zh-CN"/>
          </a:p>
        </p:txBody>
      </p:sp>
    </p:spTree>
    <p:extLst>
      <p:ext uri="{BB962C8B-B14F-4D97-AF65-F5344CB8AC3E}">
        <p14:creationId xmlns:p14="http://schemas.microsoft.com/office/powerpoint/2010/main" val="24553915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111AF7-A734-D74A-AE57-2D631874D378}" type="slidenum">
              <a:rPr lang="zh-CN" altLang="en-US"/>
              <a:pPr>
                <a:defRPr/>
              </a:pPr>
              <a:t>‹#›</a:t>
            </a:fld>
            <a:endParaRPr lang="en-US" altLang="zh-CN"/>
          </a:p>
        </p:txBody>
      </p:sp>
    </p:spTree>
    <p:extLst>
      <p:ext uri="{BB962C8B-B14F-4D97-AF65-F5344CB8AC3E}">
        <p14:creationId xmlns:p14="http://schemas.microsoft.com/office/powerpoint/2010/main" val="34787223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3FBFC6-ABD4-3D4E-B289-6097C0D79133}" type="slidenum">
              <a:rPr lang="zh-CN" altLang="en-US"/>
              <a:pPr>
                <a:defRPr/>
              </a:pPr>
              <a:t>‹#›</a:t>
            </a:fld>
            <a:endParaRPr lang="en-US" altLang="zh-CN"/>
          </a:p>
        </p:txBody>
      </p:sp>
    </p:spTree>
    <p:extLst>
      <p:ext uri="{BB962C8B-B14F-4D97-AF65-F5344CB8AC3E}">
        <p14:creationId xmlns:p14="http://schemas.microsoft.com/office/powerpoint/2010/main" val="301348120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52F903-754B-AD42-B1F8-BF8CE1CACD24}" type="slidenum">
              <a:rPr lang="zh-CN" altLang="en-US"/>
              <a:pPr>
                <a:defRPr/>
              </a:pPr>
              <a:t>‹#›</a:t>
            </a:fld>
            <a:endParaRPr lang="en-US" altLang="zh-CN"/>
          </a:p>
        </p:txBody>
      </p:sp>
    </p:spTree>
    <p:extLst>
      <p:ext uri="{BB962C8B-B14F-4D97-AF65-F5344CB8AC3E}">
        <p14:creationId xmlns:p14="http://schemas.microsoft.com/office/powerpoint/2010/main" val="10841928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8490A3-84B0-DB43-9CA9-08051857FE9E}" type="slidenum">
              <a:rPr lang="zh-CN" altLang="en-US"/>
              <a:pPr>
                <a:defRPr/>
              </a:pPr>
              <a:t>‹#›</a:t>
            </a:fld>
            <a:endParaRPr lang="en-US" altLang="zh-CN"/>
          </a:p>
        </p:txBody>
      </p:sp>
    </p:spTree>
    <p:extLst>
      <p:ext uri="{BB962C8B-B14F-4D97-AF65-F5344CB8AC3E}">
        <p14:creationId xmlns:p14="http://schemas.microsoft.com/office/powerpoint/2010/main" val="33969643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3D31B6-CB73-9145-AB40-574724148A3F}" type="slidenum">
              <a:rPr lang="zh-CN" altLang="en-US"/>
              <a:pPr>
                <a:defRPr/>
              </a:pPr>
              <a:t>‹#›</a:t>
            </a:fld>
            <a:endParaRPr lang="en-US" altLang="zh-CN"/>
          </a:p>
        </p:txBody>
      </p:sp>
    </p:spTree>
    <p:extLst>
      <p:ext uri="{BB962C8B-B14F-4D97-AF65-F5344CB8AC3E}">
        <p14:creationId xmlns:p14="http://schemas.microsoft.com/office/powerpoint/2010/main" val="6425349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832857-3BB7-A440-8D65-74BA655B8990}" type="slidenum">
              <a:rPr lang="zh-CN" altLang="en-US"/>
              <a:pPr>
                <a:defRPr/>
              </a:pPr>
              <a:t>‹#›</a:t>
            </a:fld>
            <a:endParaRPr lang="en-US" altLang="zh-CN"/>
          </a:p>
        </p:txBody>
      </p:sp>
    </p:spTree>
    <p:extLst>
      <p:ext uri="{BB962C8B-B14F-4D97-AF65-F5344CB8AC3E}">
        <p14:creationId xmlns:p14="http://schemas.microsoft.com/office/powerpoint/2010/main" val="300606319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08B1A8-974B-B04A-94EE-DB7E155CA9E5}" type="slidenum">
              <a:rPr lang="zh-CN" altLang="en-US"/>
              <a:pPr>
                <a:defRPr/>
              </a:pPr>
              <a:t>‹#›</a:t>
            </a:fld>
            <a:endParaRPr lang="en-US" altLang="zh-CN"/>
          </a:p>
        </p:txBody>
      </p:sp>
    </p:spTree>
    <p:extLst>
      <p:ext uri="{BB962C8B-B14F-4D97-AF65-F5344CB8AC3E}">
        <p14:creationId xmlns:p14="http://schemas.microsoft.com/office/powerpoint/2010/main" val="400780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6413"/>
            <a:chOff x="0" y="0"/>
            <a:chExt cx="5760" cy="4319"/>
          </a:xfrm>
        </p:grpSpPr>
        <p:sp>
          <p:nvSpPr>
            <p:cNvPr id="5"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a:defRPr/>
              </a:pPr>
              <a:endParaRPr lang="en-US"/>
            </a:p>
          </p:txBody>
        </p:sp>
        <p:sp>
          <p:nvSpPr>
            <p:cNvPr id="6"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7"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a:defRPr/>
              </a:pPr>
              <a:endParaRPr lang="en-US"/>
            </a:p>
          </p:txBody>
        </p:sp>
        <p:sp>
          <p:nvSpPr>
            <p:cNvPr id="8"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a:defRPr/>
              </a:pPr>
              <a:endParaRPr lang="en-US"/>
            </a:p>
          </p:txBody>
        </p:sp>
        <p:sp>
          <p:nvSpPr>
            <p:cNvPr id="10"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13"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a:defRPr/>
              </a:pPr>
              <a:endParaRPr lang="en-US"/>
            </a:p>
          </p:txBody>
        </p:sp>
        <p:sp>
          <p:nvSpPr>
            <p:cNvPr id="15"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a:defRPr/>
              </a:pPr>
              <a:endParaRPr lang="en-US"/>
            </a:p>
          </p:txBody>
        </p:sp>
        <p:sp>
          <p:nvSpPr>
            <p:cNvPr id="17"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a:defRPr/>
              </a:pPr>
              <a:endParaRPr lang="en-US"/>
            </a:p>
          </p:txBody>
        </p:sp>
        <p:sp>
          <p:nvSpPr>
            <p:cNvPr id="19"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a:defRPr/>
              </a:pPr>
              <a:endParaRPr lang="en-US"/>
            </a:p>
          </p:txBody>
        </p:sp>
        <p:sp>
          <p:nvSpPr>
            <p:cNvPr id="20"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a:defRPr/>
              </a:pPr>
              <a:endParaRPr lang="en-US"/>
            </a:p>
          </p:txBody>
        </p:sp>
        <p:sp>
          <p:nvSpPr>
            <p:cNvPr id="21"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a:defRPr/>
              </a:pPr>
              <a:endParaRPr lang="en-US"/>
            </a:p>
          </p:txBody>
        </p:sp>
        <p:sp>
          <p:nvSpPr>
            <p:cNvPr id="23"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a:defRPr/>
              </a:pPr>
              <a:endParaRPr lang="en-US"/>
            </a:p>
          </p:txBody>
        </p:sp>
        <p:sp>
          <p:nvSpPr>
            <p:cNvPr id="25"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a:defRPr/>
              </a:pPr>
              <a:endParaRPr lang="en-US"/>
            </a:p>
          </p:txBody>
        </p:sp>
        <p:sp>
          <p:nvSpPr>
            <p:cNvPr id="26"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a:defRPr/>
              </a:pPr>
              <a:endParaRPr lang="en-US"/>
            </a:p>
          </p:txBody>
        </p:sp>
        <p:sp>
          <p:nvSpPr>
            <p:cNvPr id="27"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a:defRPr/>
              </a:pPr>
              <a:endParaRPr lang="en-US"/>
            </a:p>
          </p:txBody>
        </p:sp>
        <p:sp>
          <p:nvSpPr>
            <p:cNvPr id="29"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a:defRPr/>
              </a:pPr>
              <a:endParaRPr lang="en-US"/>
            </a:p>
          </p:txBody>
        </p:sp>
        <p:sp>
          <p:nvSpPr>
            <p:cNvPr id="30"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a:defRPr/>
              </a:pPr>
              <a:endParaRPr lang="en-US"/>
            </a:p>
          </p:txBody>
        </p:sp>
        <p:sp>
          <p:nvSpPr>
            <p:cNvPr id="32"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34"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35"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a:defRPr/>
              </a:pPr>
              <a:endParaRPr lang="en-US"/>
            </a:p>
          </p:txBody>
        </p:sp>
        <p:sp>
          <p:nvSpPr>
            <p:cNvPr id="36"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US"/>
            </a:p>
          </p:txBody>
        </p:sp>
        <p:sp>
          <p:nvSpPr>
            <p:cNvPr id="37"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a:defRPr/>
              </a:pPr>
              <a:endParaRPr lang="en-US"/>
            </a:p>
          </p:txBody>
        </p:sp>
        <p:sp>
          <p:nvSpPr>
            <p:cNvPr id="38"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a:defRPr/>
              </a:pPr>
              <a:endParaRPr lang="en-US"/>
            </a:p>
          </p:txBody>
        </p:sp>
        <p:sp>
          <p:nvSpPr>
            <p:cNvPr id="39"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a:defRPr/>
              </a:pPr>
              <a:endParaRPr lang="en-US"/>
            </a:p>
          </p:txBody>
        </p:sp>
        <p:sp>
          <p:nvSpPr>
            <p:cNvPr id="40"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a:defRPr/>
              </a:pPr>
              <a:endParaRPr lang="en-US"/>
            </a:p>
          </p:txBody>
        </p:sp>
        <p:grpSp>
          <p:nvGrpSpPr>
            <p:cNvPr id="41" name="Group 1063"/>
            <p:cNvGrpSpPr>
              <a:grpSpLocks/>
            </p:cNvGrpSpPr>
            <p:nvPr userDrawn="1"/>
          </p:nvGrpSpPr>
          <p:grpSpPr bwMode="auto">
            <a:xfrm>
              <a:off x="0" y="1632"/>
              <a:ext cx="5758" cy="1858"/>
              <a:chOff x="0" y="1632"/>
              <a:chExt cx="5758" cy="1858"/>
            </a:xfrm>
          </p:grpSpPr>
          <p:sp>
            <p:nvSpPr>
              <p:cNvPr id="42"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43"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a:defRPr/>
                </a:pPr>
                <a:endParaRPr lang="en-US"/>
              </a:p>
            </p:txBody>
          </p:sp>
        </p:grpSp>
      </p:grpSp>
      <p:sp>
        <p:nvSpPr>
          <p:cNvPr id="932906" name="Rectangle 1066"/>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932907" name="Rectangle 10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smtClean="0"/>
              <a:t>Click to edit Master subtitle style</a:t>
            </a:r>
          </a:p>
        </p:txBody>
      </p:sp>
      <p:sp>
        <p:nvSpPr>
          <p:cNvPr id="44" name="Rectangle 1068"/>
          <p:cNvSpPr>
            <a:spLocks noGrp="1" noChangeArrowheads="1"/>
          </p:cNvSpPr>
          <p:nvPr>
            <p:ph type="dt" sz="quarter" idx="10"/>
          </p:nvPr>
        </p:nvSpPr>
        <p:spPr/>
        <p:txBody>
          <a:bodyPr/>
          <a:lstStyle>
            <a:lvl1pPr>
              <a:defRPr/>
            </a:lvl1pPr>
          </a:lstStyle>
          <a:p>
            <a:pPr>
              <a:defRPr/>
            </a:pPr>
            <a:endParaRPr lang="en-US"/>
          </a:p>
        </p:txBody>
      </p:sp>
      <p:sp>
        <p:nvSpPr>
          <p:cNvPr id="45" name="Rectangle 1069"/>
          <p:cNvSpPr>
            <a:spLocks noGrp="1" noChangeArrowheads="1"/>
          </p:cNvSpPr>
          <p:nvPr>
            <p:ph type="ftr" sz="quarter" idx="11"/>
          </p:nvPr>
        </p:nvSpPr>
        <p:spPr/>
        <p:txBody>
          <a:bodyPr/>
          <a:lstStyle>
            <a:lvl1pPr>
              <a:defRPr/>
            </a:lvl1pPr>
          </a:lstStyle>
          <a:p>
            <a:pPr>
              <a:defRPr/>
            </a:pPr>
            <a:endParaRPr lang="en-US"/>
          </a:p>
        </p:txBody>
      </p:sp>
      <p:sp>
        <p:nvSpPr>
          <p:cNvPr id="46" name="Rectangle 1070"/>
          <p:cNvSpPr>
            <a:spLocks noGrp="1" noChangeArrowheads="1"/>
          </p:cNvSpPr>
          <p:nvPr>
            <p:ph type="sldNum" sz="quarter" idx="12"/>
          </p:nvPr>
        </p:nvSpPr>
        <p:spPr/>
        <p:txBody>
          <a:bodyPr/>
          <a:lstStyle>
            <a:lvl1pPr>
              <a:defRPr/>
            </a:lvl1pPr>
          </a:lstStyle>
          <a:p>
            <a:pPr>
              <a:defRPr/>
            </a:pPr>
            <a:fld id="{937F1C63-ADF6-6140-911E-D99DDF2F5180}" type="slidenum">
              <a:rPr lang="en-US"/>
              <a:pPr>
                <a:defRPr/>
              </a:pPr>
              <a:t>‹#›</a:t>
            </a:fld>
            <a:endParaRPr lang="en-US"/>
          </a:p>
        </p:txBody>
      </p:sp>
    </p:spTree>
    <p:extLst>
      <p:ext uri="{BB962C8B-B14F-4D97-AF65-F5344CB8AC3E}">
        <p14:creationId xmlns:p14="http://schemas.microsoft.com/office/powerpoint/2010/main" val="2045350563"/>
      </p:ext>
    </p:extLst>
  </p:cSld>
  <p:clrMapOvr>
    <a:masterClrMapping/>
  </p:clrMapOvr>
  <p:transition xmlns:p14="http://schemas.microsoft.com/office/powerpoint/2010/mai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46E34E-3896-8F46-8771-643C045FD1D8}" type="slidenum">
              <a:rPr lang="zh-CN" altLang="en-US"/>
              <a:pPr>
                <a:defRPr/>
              </a:pPr>
              <a:t>‹#›</a:t>
            </a:fld>
            <a:endParaRPr lang="en-US" altLang="zh-CN"/>
          </a:p>
        </p:txBody>
      </p:sp>
    </p:spTree>
    <p:extLst>
      <p:ext uri="{BB962C8B-B14F-4D97-AF65-F5344CB8AC3E}">
        <p14:creationId xmlns:p14="http://schemas.microsoft.com/office/powerpoint/2010/main" val="21058805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0BEE42-6BA2-6441-BCF2-5FD2FD8DBD2A}" type="slidenum">
              <a:rPr lang="zh-CN" altLang="en-US"/>
              <a:pPr>
                <a:defRPr/>
              </a:pPr>
              <a:t>‹#›</a:t>
            </a:fld>
            <a:endParaRPr lang="en-US" altLang="zh-CN"/>
          </a:p>
        </p:txBody>
      </p:sp>
    </p:spTree>
    <p:extLst>
      <p:ext uri="{BB962C8B-B14F-4D97-AF65-F5344CB8AC3E}">
        <p14:creationId xmlns:p14="http://schemas.microsoft.com/office/powerpoint/2010/main" val="6727517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atin typeface="Times New Roman" charset="0"/>
              </a:defRPr>
            </a:lvl1pPr>
          </a:lstStyle>
          <a:p>
            <a:pPr>
              <a:defRPr/>
            </a:pPr>
            <a:fld id="{058A7162-540A-7747-BF5F-992330E1A6AA}" type="slidenum">
              <a:rPr lang="zh-CN" altLang="en-US"/>
              <a:pPr>
                <a:defRPr/>
              </a:pPr>
              <a:t>‹#›</a:t>
            </a:fld>
            <a:endParaRPr lang="en-US" altLang="zh-CN"/>
          </a:p>
        </p:txBody>
      </p:sp>
    </p:spTree>
    <p:extLst>
      <p:ext uri="{BB962C8B-B14F-4D97-AF65-F5344CB8AC3E}">
        <p14:creationId xmlns:p14="http://schemas.microsoft.com/office/powerpoint/2010/main" val="703872029"/>
      </p:ext>
    </p:extLst>
  </p:cSld>
  <p:clrMapOvr>
    <a:masterClrMapping/>
  </p:clrMapOvr>
  <p:transition xmlns:p14="http://schemas.microsoft.com/office/powerpoint/2010/main">
    <p:rand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5B7339B1-6C00-6C42-A4AF-D294B992B470}" type="slidenum">
              <a:rPr lang="zh-CN" altLang="en-US"/>
              <a:pPr>
                <a:defRPr/>
              </a:pPr>
              <a:t>‹#›</a:t>
            </a:fld>
            <a:endParaRPr lang="en-US" altLang="zh-CN"/>
          </a:p>
        </p:txBody>
      </p:sp>
    </p:spTree>
    <p:extLst>
      <p:ext uri="{BB962C8B-B14F-4D97-AF65-F5344CB8AC3E}">
        <p14:creationId xmlns:p14="http://schemas.microsoft.com/office/powerpoint/2010/main" val="4235537045"/>
      </p:ext>
    </p:extLst>
  </p:cSld>
  <p:clrMapOvr>
    <a:masterClrMapping/>
  </p:clrMapOvr>
  <p:transition xmlns:p14="http://schemas.microsoft.com/office/powerpoint/2010/main">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7A55D9F5-DE5B-9B4E-8DF4-E18C3DC6C8BA}" type="slidenum">
              <a:rPr lang="zh-CN" altLang="en-US"/>
              <a:pPr>
                <a:defRPr/>
              </a:pPr>
              <a:t>‹#›</a:t>
            </a:fld>
            <a:endParaRPr lang="en-US" altLang="zh-CN"/>
          </a:p>
        </p:txBody>
      </p:sp>
    </p:spTree>
    <p:extLst>
      <p:ext uri="{BB962C8B-B14F-4D97-AF65-F5344CB8AC3E}">
        <p14:creationId xmlns:p14="http://schemas.microsoft.com/office/powerpoint/2010/main" val="4109215955"/>
      </p:ext>
    </p:extLst>
  </p:cSld>
  <p:clrMapOvr>
    <a:masterClrMapping/>
  </p:clrMapOvr>
  <p:transition xmlns:p14="http://schemas.microsoft.com/office/powerpoint/2010/main">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00BF49CC-C5E2-CC40-AA7B-B88189D04927}" type="slidenum">
              <a:rPr lang="zh-CN" altLang="en-US"/>
              <a:pPr>
                <a:defRPr/>
              </a:pPr>
              <a:t>‹#›</a:t>
            </a:fld>
            <a:endParaRPr lang="en-US" altLang="zh-CN"/>
          </a:p>
        </p:txBody>
      </p:sp>
    </p:spTree>
    <p:extLst>
      <p:ext uri="{BB962C8B-B14F-4D97-AF65-F5344CB8AC3E}">
        <p14:creationId xmlns:p14="http://schemas.microsoft.com/office/powerpoint/2010/main" val="3790717275"/>
      </p:ext>
    </p:extLst>
  </p:cSld>
  <p:clrMapOvr>
    <a:masterClrMapping/>
  </p:clrMapOvr>
  <p:transition xmlns:p14="http://schemas.microsoft.com/office/powerpoint/2010/main">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5766BB26-EBDF-B44B-84C7-57C52CEAEE8C}" type="slidenum">
              <a:rPr lang="zh-CN" altLang="en-US"/>
              <a:pPr>
                <a:defRPr/>
              </a:pPr>
              <a:t>‹#›</a:t>
            </a:fld>
            <a:endParaRPr lang="en-US" altLang="zh-CN"/>
          </a:p>
        </p:txBody>
      </p:sp>
    </p:spTree>
    <p:extLst>
      <p:ext uri="{BB962C8B-B14F-4D97-AF65-F5344CB8AC3E}">
        <p14:creationId xmlns:p14="http://schemas.microsoft.com/office/powerpoint/2010/main" val="1227739932"/>
      </p:ext>
    </p:extLst>
  </p:cSld>
  <p:clrMapOvr>
    <a:masterClrMapping/>
  </p:clrMapOvr>
  <p:transition xmlns:p14="http://schemas.microsoft.com/office/powerpoint/2010/main">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667C3736-4F70-B44A-8066-9501AC22CC45}" type="slidenum">
              <a:rPr lang="zh-CN" altLang="en-US"/>
              <a:pPr>
                <a:defRPr/>
              </a:pPr>
              <a:t>‹#›</a:t>
            </a:fld>
            <a:endParaRPr lang="en-US" altLang="zh-CN"/>
          </a:p>
        </p:txBody>
      </p:sp>
    </p:spTree>
    <p:extLst>
      <p:ext uri="{BB962C8B-B14F-4D97-AF65-F5344CB8AC3E}">
        <p14:creationId xmlns:p14="http://schemas.microsoft.com/office/powerpoint/2010/main" val="3416697226"/>
      </p:ext>
    </p:extLst>
  </p:cSld>
  <p:clrMapOvr>
    <a:masterClrMapping/>
  </p:clrMapOvr>
  <p:transition xmlns:p14="http://schemas.microsoft.com/office/powerpoint/2010/main">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FD2F6024-F009-2E49-8388-1089EE33EAD9}" type="slidenum">
              <a:rPr lang="zh-CN" altLang="en-US"/>
              <a:pPr>
                <a:defRPr/>
              </a:pPr>
              <a:t>‹#›</a:t>
            </a:fld>
            <a:endParaRPr lang="en-US" altLang="zh-CN"/>
          </a:p>
        </p:txBody>
      </p:sp>
    </p:spTree>
    <p:extLst>
      <p:ext uri="{BB962C8B-B14F-4D97-AF65-F5344CB8AC3E}">
        <p14:creationId xmlns:p14="http://schemas.microsoft.com/office/powerpoint/2010/main" val="176215252"/>
      </p:ext>
    </p:extLst>
  </p:cSld>
  <p:clrMapOvr>
    <a:masterClrMapping/>
  </p:clrMapOvr>
  <p:transition xmlns:p14="http://schemas.microsoft.com/office/powerpoint/2010/main">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CA5AE7F7-7819-DD4D-8173-92DBC1ED86E2}" type="slidenum">
              <a:rPr lang="zh-CN" altLang="en-US"/>
              <a:pPr>
                <a:defRPr/>
              </a:pPr>
              <a:t>‹#›</a:t>
            </a:fld>
            <a:endParaRPr lang="en-US" altLang="zh-CN"/>
          </a:p>
        </p:txBody>
      </p:sp>
    </p:spTree>
    <p:extLst>
      <p:ext uri="{BB962C8B-B14F-4D97-AF65-F5344CB8AC3E}">
        <p14:creationId xmlns:p14="http://schemas.microsoft.com/office/powerpoint/2010/main" val="3950879205"/>
      </p:ext>
    </p:extLst>
  </p:cSld>
  <p:clrMapOvr>
    <a:masterClrMapping/>
  </p:clrMapOvr>
  <p:transition xmlns:p14="http://schemas.microsoft.com/office/powerpoint/2010/mai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27F8CB2E-8BE0-6742-BD82-19579C0699BF}" type="slidenum">
              <a:rPr lang="en-US"/>
              <a:pPr>
                <a:defRPr/>
              </a:pPr>
              <a:t>‹#›</a:t>
            </a:fld>
            <a:endParaRPr lang="en-US"/>
          </a:p>
        </p:txBody>
      </p:sp>
    </p:spTree>
    <p:extLst>
      <p:ext uri="{BB962C8B-B14F-4D97-AF65-F5344CB8AC3E}">
        <p14:creationId xmlns:p14="http://schemas.microsoft.com/office/powerpoint/2010/main" val="3328746299"/>
      </p:ext>
    </p:extLst>
  </p:cSld>
  <p:clrMapOvr>
    <a:masterClrMapping/>
  </p:clrMapOvr>
  <p:transition xmlns:p14="http://schemas.microsoft.com/office/powerpoint/2010/main">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57390FDB-96AA-D04A-B84B-4C3B0C11CB6B}" type="slidenum">
              <a:rPr lang="zh-CN" altLang="en-US"/>
              <a:pPr>
                <a:defRPr/>
              </a:pPr>
              <a:t>‹#›</a:t>
            </a:fld>
            <a:endParaRPr lang="en-US" altLang="zh-CN"/>
          </a:p>
        </p:txBody>
      </p:sp>
    </p:spTree>
    <p:extLst>
      <p:ext uri="{BB962C8B-B14F-4D97-AF65-F5344CB8AC3E}">
        <p14:creationId xmlns:p14="http://schemas.microsoft.com/office/powerpoint/2010/main" val="2912848018"/>
      </p:ext>
    </p:extLst>
  </p:cSld>
  <p:clrMapOvr>
    <a:masterClrMapping/>
  </p:clrMapOvr>
  <p:transition xmlns:p14="http://schemas.microsoft.com/office/powerpoint/2010/main">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067259DB-5FA5-4E48-AA27-305076284704}" type="slidenum">
              <a:rPr lang="zh-CN" altLang="en-US"/>
              <a:pPr>
                <a:defRPr/>
              </a:pPr>
              <a:t>‹#›</a:t>
            </a:fld>
            <a:endParaRPr lang="en-US" altLang="zh-CN"/>
          </a:p>
        </p:txBody>
      </p:sp>
    </p:spTree>
    <p:extLst>
      <p:ext uri="{BB962C8B-B14F-4D97-AF65-F5344CB8AC3E}">
        <p14:creationId xmlns:p14="http://schemas.microsoft.com/office/powerpoint/2010/main" val="6205885"/>
      </p:ext>
    </p:extLst>
  </p:cSld>
  <p:clrMapOvr>
    <a:masterClrMapping/>
  </p:clrMapOvr>
  <p:transition xmlns:p14="http://schemas.microsoft.com/office/powerpoint/2010/main">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BB86C88E-CEE5-EF40-A179-22478B560AE2}" type="slidenum">
              <a:rPr lang="zh-CN" altLang="en-US"/>
              <a:pPr>
                <a:defRPr/>
              </a:pPr>
              <a:t>‹#›</a:t>
            </a:fld>
            <a:endParaRPr lang="en-US" altLang="zh-CN"/>
          </a:p>
        </p:txBody>
      </p:sp>
    </p:spTree>
    <p:extLst>
      <p:ext uri="{BB962C8B-B14F-4D97-AF65-F5344CB8AC3E}">
        <p14:creationId xmlns:p14="http://schemas.microsoft.com/office/powerpoint/2010/main" val="54431981"/>
      </p:ext>
    </p:extLst>
  </p:cSld>
  <p:clrMapOvr>
    <a:masterClrMapping/>
  </p:clrMapOvr>
  <p:transition xmlns:p14="http://schemas.microsoft.com/office/powerpoint/2010/main">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smtClean="0"/>
              <a:t>Click to edit Master title style</a:t>
            </a:r>
          </a:p>
        </p:txBody>
      </p:sp>
      <p:sp>
        <p:nvSpPr>
          <p:cNvPr id="1098755" name="Rectangle 3"/>
          <p:cNvSpPr>
            <a:spLocks noGrp="1" noChangeArrowheads="1"/>
          </p:cNvSpPr>
          <p:nvPr>
            <p:ph type="subTitle" idx="1"/>
          </p:nvPr>
        </p:nvSpPr>
        <p:spPr>
          <a:xfrm>
            <a:off x="2133600" y="3886200"/>
            <a:ext cx="4267200" cy="2057400"/>
          </a:xfrm>
          <a:effectLst/>
          <a:extLst/>
        </p:spPr>
        <p:txBody>
          <a:bodyPr/>
          <a:lstStyle>
            <a:lvl1pPr marL="0" indent="0">
              <a:buFont typeface="Wingdings" charset="0"/>
              <a:buNone/>
              <a:defRPr i="1"/>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3493F5F2-6B69-0F46-AF94-5D5428D7CF2A}" type="slidenum">
              <a:rPr lang="en-US"/>
              <a:pPr>
                <a:defRPr/>
              </a:pPr>
              <a:t>‹#›</a:t>
            </a:fld>
            <a:endParaRPr lang="en-US"/>
          </a:p>
        </p:txBody>
      </p:sp>
    </p:spTree>
    <p:extLst>
      <p:ext uri="{BB962C8B-B14F-4D97-AF65-F5344CB8AC3E}">
        <p14:creationId xmlns:p14="http://schemas.microsoft.com/office/powerpoint/2010/main" val="306028725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DABDF4-A7A7-4E4F-B385-8DDA8DB7F615}" type="slidenum">
              <a:rPr lang="en-US"/>
              <a:pPr>
                <a:defRPr/>
              </a:pPr>
              <a:t>‹#›</a:t>
            </a:fld>
            <a:endParaRPr lang="en-US"/>
          </a:p>
        </p:txBody>
      </p:sp>
    </p:spTree>
    <p:extLst>
      <p:ext uri="{BB962C8B-B14F-4D97-AF65-F5344CB8AC3E}">
        <p14:creationId xmlns:p14="http://schemas.microsoft.com/office/powerpoint/2010/main" val="18991839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1C944-1E2B-604D-B61E-845C0E9371CB}" type="slidenum">
              <a:rPr lang="en-US"/>
              <a:pPr>
                <a:defRPr/>
              </a:pPr>
              <a:t>‹#›</a:t>
            </a:fld>
            <a:endParaRPr lang="en-US"/>
          </a:p>
        </p:txBody>
      </p:sp>
    </p:spTree>
    <p:extLst>
      <p:ext uri="{BB962C8B-B14F-4D97-AF65-F5344CB8AC3E}">
        <p14:creationId xmlns:p14="http://schemas.microsoft.com/office/powerpoint/2010/main" val="27140981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C34C8-B905-D245-95F4-B6B5F22A2EFB}" type="slidenum">
              <a:rPr lang="en-US"/>
              <a:pPr>
                <a:defRPr/>
              </a:pPr>
              <a:t>‹#›</a:t>
            </a:fld>
            <a:endParaRPr lang="en-US"/>
          </a:p>
        </p:txBody>
      </p:sp>
    </p:spTree>
    <p:extLst>
      <p:ext uri="{BB962C8B-B14F-4D97-AF65-F5344CB8AC3E}">
        <p14:creationId xmlns:p14="http://schemas.microsoft.com/office/powerpoint/2010/main" val="1756743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D49BC-57C7-C940-994B-B411A87A399C}" type="slidenum">
              <a:rPr lang="en-US"/>
              <a:pPr>
                <a:defRPr/>
              </a:pPr>
              <a:t>‹#›</a:t>
            </a:fld>
            <a:endParaRPr lang="en-US"/>
          </a:p>
        </p:txBody>
      </p:sp>
    </p:spTree>
    <p:extLst>
      <p:ext uri="{BB962C8B-B14F-4D97-AF65-F5344CB8AC3E}">
        <p14:creationId xmlns:p14="http://schemas.microsoft.com/office/powerpoint/2010/main" val="5105814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70A6BE-3D43-CB45-95B1-63991B317204}" type="slidenum">
              <a:rPr lang="en-US"/>
              <a:pPr>
                <a:defRPr/>
              </a:pPr>
              <a:t>‹#›</a:t>
            </a:fld>
            <a:endParaRPr lang="en-US"/>
          </a:p>
        </p:txBody>
      </p:sp>
    </p:spTree>
    <p:extLst>
      <p:ext uri="{BB962C8B-B14F-4D97-AF65-F5344CB8AC3E}">
        <p14:creationId xmlns:p14="http://schemas.microsoft.com/office/powerpoint/2010/main" val="7867493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B8067F-E6F3-1646-862F-ADAE783FC3BA}" type="slidenum">
              <a:rPr lang="en-US"/>
              <a:pPr>
                <a:defRPr/>
              </a:pPr>
              <a:t>‹#›</a:t>
            </a:fld>
            <a:endParaRPr lang="en-US"/>
          </a:p>
        </p:txBody>
      </p:sp>
    </p:spTree>
    <p:extLst>
      <p:ext uri="{BB962C8B-B14F-4D97-AF65-F5344CB8AC3E}">
        <p14:creationId xmlns:p14="http://schemas.microsoft.com/office/powerpoint/2010/main" val="351270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556A35DA-A64D-D142-B3F2-0419E3598CDB}" type="slidenum">
              <a:rPr lang="en-US"/>
              <a:pPr>
                <a:defRPr/>
              </a:pPr>
              <a:t>‹#›</a:t>
            </a:fld>
            <a:endParaRPr lang="en-US"/>
          </a:p>
        </p:txBody>
      </p:sp>
    </p:spTree>
    <p:extLst>
      <p:ext uri="{BB962C8B-B14F-4D97-AF65-F5344CB8AC3E}">
        <p14:creationId xmlns:p14="http://schemas.microsoft.com/office/powerpoint/2010/main" val="3367963327"/>
      </p:ext>
    </p:extLst>
  </p:cSld>
  <p:clrMapOvr>
    <a:masterClrMapping/>
  </p:clrMapOvr>
  <p:transition xmlns:p14="http://schemas.microsoft.com/office/powerpoint/2010/main">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28866-82FD-EB42-861E-9A784AF2B54B}" type="slidenum">
              <a:rPr lang="en-US"/>
              <a:pPr>
                <a:defRPr/>
              </a:pPr>
              <a:t>‹#›</a:t>
            </a:fld>
            <a:endParaRPr lang="en-US"/>
          </a:p>
        </p:txBody>
      </p:sp>
    </p:spTree>
    <p:extLst>
      <p:ext uri="{BB962C8B-B14F-4D97-AF65-F5344CB8AC3E}">
        <p14:creationId xmlns:p14="http://schemas.microsoft.com/office/powerpoint/2010/main" val="22234828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45FFD-181F-9546-9844-152A32BDBEA2}" type="slidenum">
              <a:rPr lang="en-US"/>
              <a:pPr>
                <a:defRPr/>
              </a:pPr>
              <a:t>‹#›</a:t>
            </a:fld>
            <a:endParaRPr lang="en-US"/>
          </a:p>
        </p:txBody>
      </p:sp>
    </p:spTree>
    <p:extLst>
      <p:ext uri="{BB962C8B-B14F-4D97-AF65-F5344CB8AC3E}">
        <p14:creationId xmlns:p14="http://schemas.microsoft.com/office/powerpoint/2010/main" val="16125618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D39B1-D199-CF4C-9064-CE08259A64B0}" type="slidenum">
              <a:rPr lang="en-US"/>
              <a:pPr>
                <a:defRPr/>
              </a:pPr>
              <a:t>‹#›</a:t>
            </a:fld>
            <a:endParaRPr lang="en-US"/>
          </a:p>
        </p:txBody>
      </p:sp>
    </p:spTree>
    <p:extLst>
      <p:ext uri="{BB962C8B-B14F-4D97-AF65-F5344CB8AC3E}">
        <p14:creationId xmlns:p14="http://schemas.microsoft.com/office/powerpoint/2010/main" val="332037380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CE11D-0453-464A-91CB-3F5C89ADB1B4}" type="slidenum">
              <a:rPr lang="en-US"/>
              <a:pPr>
                <a:defRPr/>
              </a:pPr>
              <a:t>‹#›</a:t>
            </a:fld>
            <a:endParaRPr lang="en-US"/>
          </a:p>
        </p:txBody>
      </p:sp>
    </p:spTree>
    <p:extLst>
      <p:ext uri="{BB962C8B-B14F-4D97-AF65-F5344CB8AC3E}">
        <p14:creationId xmlns:p14="http://schemas.microsoft.com/office/powerpoint/2010/main" val="29434543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23323027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19989005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77324796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34562668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4510959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57881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68"/>
          <p:cNvSpPr>
            <a:spLocks noGrp="1" noChangeArrowheads="1"/>
          </p:cNvSpPr>
          <p:nvPr>
            <p:ph type="dt" sz="half" idx="10"/>
          </p:nvPr>
        </p:nvSpPr>
        <p:spPr>
          <a:ln/>
        </p:spPr>
        <p:txBody>
          <a:bodyPr/>
          <a:lstStyle>
            <a:lvl1pPr>
              <a:defRPr/>
            </a:lvl1pPr>
          </a:lstStyle>
          <a:p>
            <a:pPr>
              <a:defRPr/>
            </a:pPr>
            <a:endParaRPr lang="en-US"/>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p>
        </p:txBody>
      </p:sp>
      <p:sp>
        <p:nvSpPr>
          <p:cNvPr id="7" name="Rectangle 1070"/>
          <p:cNvSpPr>
            <a:spLocks noGrp="1" noChangeArrowheads="1"/>
          </p:cNvSpPr>
          <p:nvPr>
            <p:ph type="sldNum" sz="quarter" idx="12"/>
          </p:nvPr>
        </p:nvSpPr>
        <p:spPr>
          <a:ln/>
        </p:spPr>
        <p:txBody>
          <a:bodyPr/>
          <a:lstStyle>
            <a:lvl1pPr>
              <a:defRPr/>
            </a:lvl1pPr>
          </a:lstStyle>
          <a:p>
            <a:pPr>
              <a:defRPr/>
            </a:pPr>
            <a:fld id="{FA6BFB46-B112-8943-9FDD-441061C2AF16}" type="slidenum">
              <a:rPr lang="en-US"/>
              <a:pPr>
                <a:defRPr/>
              </a:pPr>
              <a:t>‹#›</a:t>
            </a:fld>
            <a:endParaRPr lang="en-US"/>
          </a:p>
        </p:txBody>
      </p:sp>
    </p:spTree>
    <p:extLst>
      <p:ext uri="{BB962C8B-B14F-4D97-AF65-F5344CB8AC3E}">
        <p14:creationId xmlns:p14="http://schemas.microsoft.com/office/powerpoint/2010/main" val="1344924366"/>
      </p:ext>
    </p:extLst>
  </p:cSld>
  <p:clrMapOvr>
    <a:masterClrMapping/>
  </p:clrMapOvr>
  <p:transition xmlns:p14="http://schemas.microsoft.com/office/powerpoint/2010/main">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65897523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6562419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3739224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5994268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1748914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68"/>
          <p:cNvSpPr>
            <a:spLocks noGrp="1" noChangeArrowheads="1"/>
          </p:cNvSpPr>
          <p:nvPr>
            <p:ph type="dt" sz="half" idx="10"/>
          </p:nvPr>
        </p:nvSpPr>
        <p:spPr>
          <a:ln/>
        </p:spPr>
        <p:txBody>
          <a:bodyPr/>
          <a:lstStyle>
            <a:lvl1pPr>
              <a:defRPr/>
            </a:lvl1pPr>
          </a:lstStyle>
          <a:p>
            <a:pPr>
              <a:defRPr/>
            </a:pPr>
            <a:endParaRPr lang="en-US"/>
          </a:p>
        </p:txBody>
      </p:sp>
      <p:sp>
        <p:nvSpPr>
          <p:cNvPr id="8" name="Rectangle 1069"/>
          <p:cNvSpPr>
            <a:spLocks noGrp="1" noChangeArrowheads="1"/>
          </p:cNvSpPr>
          <p:nvPr>
            <p:ph type="ftr" sz="quarter" idx="11"/>
          </p:nvPr>
        </p:nvSpPr>
        <p:spPr>
          <a:ln/>
        </p:spPr>
        <p:txBody>
          <a:bodyPr/>
          <a:lstStyle>
            <a:lvl1pPr>
              <a:defRPr/>
            </a:lvl1pPr>
          </a:lstStyle>
          <a:p>
            <a:pPr>
              <a:defRPr/>
            </a:pPr>
            <a:endParaRPr lang="en-US"/>
          </a:p>
        </p:txBody>
      </p:sp>
      <p:sp>
        <p:nvSpPr>
          <p:cNvPr id="9" name="Rectangle 1070"/>
          <p:cNvSpPr>
            <a:spLocks noGrp="1" noChangeArrowheads="1"/>
          </p:cNvSpPr>
          <p:nvPr>
            <p:ph type="sldNum" sz="quarter" idx="12"/>
          </p:nvPr>
        </p:nvSpPr>
        <p:spPr>
          <a:ln/>
        </p:spPr>
        <p:txBody>
          <a:bodyPr/>
          <a:lstStyle>
            <a:lvl1pPr>
              <a:defRPr/>
            </a:lvl1pPr>
          </a:lstStyle>
          <a:p>
            <a:pPr>
              <a:defRPr/>
            </a:pPr>
            <a:fld id="{2411B84A-A3E2-9249-A8E7-C856C4DDE989}" type="slidenum">
              <a:rPr lang="en-US"/>
              <a:pPr>
                <a:defRPr/>
              </a:pPr>
              <a:t>‹#›</a:t>
            </a:fld>
            <a:endParaRPr lang="en-US"/>
          </a:p>
        </p:txBody>
      </p:sp>
    </p:spTree>
    <p:extLst>
      <p:ext uri="{BB962C8B-B14F-4D97-AF65-F5344CB8AC3E}">
        <p14:creationId xmlns:p14="http://schemas.microsoft.com/office/powerpoint/2010/main" val="3728227380"/>
      </p:ext>
    </p:extLst>
  </p:cSld>
  <p:clrMapOvr>
    <a:masterClrMapping/>
  </p:clrMapOvr>
  <p:transition xmlns:p14="http://schemas.microsoft.com/office/powerpoint/2010/mai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68"/>
          <p:cNvSpPr>
            <a:spLocks noGrp="1" noChangeArrowheads="1"/>
          </p:cNvSpPr>
          <p:nvPr>
            <p:ph type="dt" sz="half" idx="10"/>
          </p:nvPr>
        </p:nvSpPr>
        <p:spPr>
          <a:ln/>
        </p:spPr>
        <p:txBody>
          <a:bodyPr/>
          <a:lstStyle>
            <a:lvl1pPr>
              <a:defRPr/>
            </a:lvl1pPr>
          </a:lstStyle>
          <a:p>
            <a:pPr>
              <a:defRPr/>
            </a:pPr>
            <a:endParaRPr lang="en-US"/>
          </a:p>
        </p:txBody>
      </p:sp>
      <p:sp>
        <p:nvSpPr>
          <p:cNvPr id="4" name="Rectangle 1069"/>
          <p:cNvSpPr>
            <a:spLocks noGrp="1" noChangeArrowheads="1"/>
          </p:cNvSpPr>
          <p:nvPr>
            <p:ph type="ftr" sz="quarter" idx="11"/>
          </p:nvPr>
        </p:nvSpPr>
        <p:spPr>
          <a:ln/>
        </p:spPr>
        <p:txBody>
          <a:bodyPr/>
          <a:lstStyle>
            <a:lvl1pPr>
              <a:defRPr/>
            </a:lvl1pPr>
          </a:lstStyle>
          <a:p>
            <a:pPr>
              <a:defRPr/>
            </a:pPr>
            <a:endParaRPr lang="en-US"/>
          </a:p>
        </p:txBody>
      </p:sp>
      <p:sp>
        <p:nvSpPr>
          <p:cNvPr id="5" name="Rectangle 1070"/>
          <p:cNvSpPr>
            <a:spLocks noGrp="1" noChangeArrowheads="1"/>
          </p:cNvSpPr>
          <p:nvPr>
            <p:ph type="sldNum" sz="quarter" idx="12"/>
          </p:nvPr>
        </p:nvSpPr>
        <p:spPr>
          <a:ln/>
        </p:spPr>
        <p:txBody>
          <a:bodyPr/>
          <a:lstStyle>
            <a:lvl1pPr>
              <a:defRPr/>
            </a:lvl1pPr>
          </a:lstStyle>
          <a:p>
            <a:pPr>
              <a:defRPr/>
            </a:pPr>
            <a:fld id="{957257BD-4CBD-9744-9872-F087CE135A30}" type="slidenum">
              <a:rPr lang="en-US"/>
              <a:pPr>
                <a:defRPr/>
              </a:pPr>
              <a:t>‹#›</a:t>
            </a:fld>
            <a:endParaRPr lang="en-US"/>
          </a:p>
        </p:txBody>
      </p:sp>
    </p:spTree>
    <p:extLst>
      <p:ext uri="{BB962C8B-B14F-4D97-AF65-F5344CB8AC3E}">
        <p14:creationId xmlns:p14="http://schemas.microsoft.com/office/powerpoint/2010/main" val="3235542676"/>
      </p:ext>
    </p:extLst>
  </p:cSld>
  <p:clrMapOvr>
    <a:masterClrMapping/>
  </p:clrMapOvr>
  <p:transition xmlns:p14="http://schemas.microsoft.com/office/powerpoint/2010/mai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8"/>
          <p:cNvSpPr>
            <a:spLocks noGrp="1" noChangeArrowheads="1"/>
          </p:cNvSpPr>
          <p:nvPr>
            <p:ph type="dt" sz="half" idx="10"/>
          </p:nvPr>
        </p:nvSpPr>
        <p:spPr>
          <a:ln/>
        </p:spPr>
        <p:txBody>
          <a:bodyPr/>
          <a:lstStyle>
            <a:lvl1pPr>
              <a:defRPr/>
            </a:lvl1pPr>
          </a:lstStyle>
          <a:p>
            <a:pPr>
              <a:defRPr/>
            </a:pPr>
            <a:endParaRPr lang="en-US"/>
          </a:p>
        </p:txBody>
      </p:sp>
      <p:sp>
        <p:nvSpPr>
          <p:cNvPr id="3" name="Rectangle 1069"/>
          <p:cNvSpPr>
            <a:spLocks noGrp="1" noChangeArrowheads="1"/>
          </p:cNvSpPr>
          <p:nvPr>
            <p:ph type="ftr" sz="quarter" idx="11"/>
          </p:nvPr>
        </p:nvSpPr>
        <p:spPr>
          <a:ln/>
        </p:spPr>
        <p:txBody>
          <a:bodyPr/>
          <a:lstStyle>
            <a:lvl1pPr>
              <a:defRPr/>
            </a:lvl1pPr>
          </a:lstStyle>
          <a:p>
            <a:pPr>
              <a:defRPr/>
            </a:pPr>
            <a:endParaRPr lang="en-US"/>
          </a:p>
        </p:txBody>
      </p:sp>
      <p:sp>
        <p:nvSpPr>
          <p:cNvPr id="4" name="Rectangle 1070"/>
          <p:cNvSpPr>
            <a:spLocks noGrp="1" noChangeArrowheads="1"/>
          </p:cNvSpPr>
          <p:nvPr>
            <p:ph type="sldNum" sz="quarter" idx="12"/>
          </p:nvPr>
        </p:nvSpPr>
        <p:spPr>
          <a:ln/>
        </p:spPr>
        <p:txBody>
          <a:bodyPr/>
          <a:lstStyle>
            <a:lvl1pPr>
              <a:defRPr/>
            </a:lvl1pPr>
          </a:lstStyle>
          <a:p>
            <a:pPr>
              <a:defRPr/>
            </a:pPr>
            <a:fld id="{C82FD161-3478-404B-A35E-5B1845ED0FD8}" type="slidenum">
              <a:rPr lang="en-US"/>
              <a:pPr>
                <a:defRPr/>
              </a:pPr>
              <a:t>‹#›</a:t>
            </a:fld>
            <a:endParaRPr lang="en-US"/>
          </a:p>
        </p:txBody>
      </p:sp>
    </p:spTree>
    <p:extLst>
      <p:ext uri="{BB962C8B-B14F-4D97-AF65-F5344CB8AC3E}">
        <p14:creationId xmlns:p14="http://schemas.microsoft.com/office/powerpoint/2010/main" val="2200589349"/>
      </p:ext>
    </p:extLst>
  </p:cSld>
  <p:clrMapOvr>
    <a:masterClrMapping/>
  </p:clrMapOvr>
  <p:transition xmlns:p14="http://schemas.microsoft.com/office/powerpoint/2010/mai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pPr>
                <a:defRPr/>
              </a:pPr>
              <a:t>‹#›</a:t>
            </a:fld>
            <a:endParaRPr lang="en-US"/>
          </a:p>
        </p:txBody>
      </p:sp>
    </p:spTree>
    <p:extLst>
      <p:ext uri="{BB962C8B-B14F-4D97-AF65-F5344CB8AC3E}">
        <p14:creationId xmlns:p14="http://schemas.microsoft.com/office/powerpoint/2010/main" val="2186802392"/>
      </p:ext>
    </p:extLst>
  </p:cSld>
  <p:clrMapOvr>
    <a:masterClrMapping/>
  </p:clrMapOvr>
  <p:transition xmlns:p14="http://schemas.microsoft.com/office/powerpoint/2010/mai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p>
        </p:txBody>
      </p:sp>
      <p:sp>
        <p:nvSpPr>
          <p:cNvPr id="7" name="Rectangle 1070"/>
          <p:cNvSpPr>
            <a:spLocks noGrp="1" noChangeArrowheads="1"/>
          </p:cNvSpPr>
          <p:nvPr>
            <p:ph type="sldNum" sz="quarter" idx="12"/>
          </p:nvPr>
        </p:nvSpPr>
        <p:spPr>
          <a:ln/>
        </p:spPr>
        <p:txBody>
          <a:bodyPr/>
          <a:lstStyle>
            <a:lvl1pPr>
              <a:defRPr/>
            </a:lvl1pPr>
          </a:lstStyle>
          <a:p>
            <a:pPr>
              <a:defRPr/>
            </a:pPr>
            <a:fld id="{40764824-DAB9-3545-B17B-A2F3C5E52D48}" type="slidenum">
              <a:rPr lang="en-US"/>
              <a:pPr>
                <a:defRPr/>
              </a:pPr>
              <a:t>‹#›</a:t>
            </a:fld>
            <a:endParaRPr lang="en-US"/>
          </a:p>
        </p:txBody>
      </p:sp>
    </p:spTree>
    <p:extLst>
      <p:ext uri="{BB962C8B-B14F-4D97-AF65-F5344CB8AC3E}">
        <p14:creationId xmlns:p14="http://schemas.microsoft.com/office/powerpoint/2010/main" val="893761627"/>
      </p:ext>
    </p:extLst>
  </p:cSld>
  <p:clrMapOvr>
    <a:masterClrMapping/>
  </p:clrMapOvr>
  <p:transition xmlns:p14="http://schemas.microsoft.com/office/powerpoint/2010/mai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p>
        </p:txBody>
      </p:sp>
      <p:sp>
        <p:nvSpPr>
          <p:cNvPr id="7" name="Rectangle 1070"/>
          <p:cNvSpPr>
            <a:spLocks noGrp="1" noChangeArrowheads="1"/>
          </p:cNvSpPr>
          <p:nvPr>
            <p:ph type="sldNum" sz="quarter" idx="12"/>
          </p:nvPr>
        </p:nvSpPr>
        <p:spPr>
          <a:ln/>
        </p:spPr>
        <p:txBody>
          <a:bodyPr/>
          <a:lstStyle>
            <a:lvl1pPr>
              <a:defRPr/>
            </a:lvl1pPr>
          </a:lstStyle>
          <a:p>
            <a:pPr>
              <a:defRPr/>
            </a:pPr>
            <a:fld id="{FE6AE296-5A9A-2642-A6E3-6A59F3A8FD0B}" type="slidenum">
              <a:rPr lang="en-US"/>
              <a:pPr>
                <a:defRPr/>
              </a:pPr>
              <a:t>‹#›</a:t>
            </a:fld>
            <a:endParaRPr lang="en-US"/>
          </a:p>
        </p:txBody>
      </p:sp>
    </p:spTree>
    <p:extLst>
      <p:ext uri="{BB962C8B-B14F-4D97-AF65-F5344CB8AC3E}">
        <p14:creationId xmlns:p14="http://schemas.microsoft.com/office/powerpoint/2010/main" val="4250199429"/>
      </p:ext>
    </p:extLst>
  </p:cSld>
  <p:clrMapOvr>
    <a:masterClrMapping/>
  </p:clrMapOvr>
  <p:transition xmlns:p14="http://schemas.microsoft.com/office/powerpoint/2010/mai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D1C620DF-9ECC-1145-8A2F-67114A82B6B9}" type="slidenum">
              <a:rPr lang="en-US"/>
              <a:pPr>
                <a:defRPr/>
              </a:pPr>
              <a:t>‹#›</a:t>
            </a:fld>
            <a:endParaRPr lang="en-US"/>
          </a:p>
        </p:txBody>
      </p:sp>
    </p:spTree>
    <p:extLst>
      <p:ext uri="{BB962C8B-B14F-4D97-AF65-F5344CB8AC3E}">
        <p14:creationId xmlns:p14="http://schemas.microsoft.com/office/powerpoint/2010/main" val="1600859122"/>
      </p:ext>
    </p:extLst>
  </p:cSld>
  <p:clrMapOvr>
    <a:masterClrMapping/>
  </p:clrMapOvr>
  <p:transition xmlns:p14="http://schemas.microsoft.com/office/powerpoint/2010/mai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552DACE2-F03F-D543-9ABD-EA7FC8D47B0B}" type="slidenum">
              <a:rPr lang="en-US"/>
              <a:pPr>
                <a:defRPr/>
              </a:pPr>
              <a:t>‹#›</a:t>
            </a:fld>
            <a:endParaRPr lang="en-US"/>
          </a:p>
        </p:txBody>
      </p:sp>
    </p:spTree>
    <p:extLst>
      <p:ext uri="{BB962C8B-B14F-4D97-AF65-F5344CB8AC3E}">
        <p14:creationId xmlns:p14="http://schemas.microsoft.com/office/powerpoint/2010/main" val="347972075"/>
      </p:ext>
    </p:extLst>
  </p:cSld>
  <p:clrMapOvr>
    <a:masterClrMapping/>
  </p:clrMapOvr>
  <p:transition xmlns:p14="http://schemas.microsoft.com/office/powerpoint/2010/mai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87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9287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9A7E2A2D-2219-4643-864A-FCDDF50E7110}" type="slidenum">
              <a:rPr lang="en-US"/>
              <a:pPr>
                <a:defRPr/>
              </a:pPr>
              <a:t>‹#›</a:t>
            </a:fld>
            <a:endParaRPr lang="en-US"/>
          </a:p>
        </p:txBody>
      </p:sp>
    </p:spTree>
    <p:extLst>
      <p:ext uri="{BB962C8B-B14F-4D97-AF65-F5344CB8AC3E}">
        <p14:creationId xmlns:p14="http://schemas.microsoft.com/office/powerpoint/2010/main" val="2783812661"/>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C3CB447-21F9-F045-9BE5-CFA119B186EF}" type="slidenum">
              <a:rPr lang="en-US"/>
              <a:pPr>
                <a:defRPr/>
              </a:pPr>
              <a:t>‹#›</a:t>
            </a:fld>
            <a:endParaRPr lang="en-US"/>
          </a:p>
        </p:txBody>
      </p:sp>
    </p:spTree>
    <p:extLst>
      <p:ext uri="{BB962C8B-B14F-4D97-AF65-F5344CB8AC3E}">
        <p14:creationId xmlns:p14="http://schemas.microsoft.com/office/powerpoint/2010/main" val="4230536963"/>
      </p:ext>
    </p:extLst>
  </p:cSld>
  <p:clrMapOvr>
    <a:masterClrMapping/>
  </p:clrMapOvr>
  <p:transition xmlns:p14="http://schemas.microsoft.com/office/powerpoint/2010/mai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03DE8BE-17FC-AF41-B87C-65DC81FD379D}" type="slidenum">
              <a:rPr lang="en-US"/>
              <a:pPr>
                <a:defRPr/>
              </a:pPr>
              <a:t>‹#›</a:t>
            </a:fld>
            <a:endParaRPr lang="en-US"/>
          </a:p>
        </p:txBody>
      </p:sp>
    </p:spTree>
    <p:extLst>
      <p:ext uri="{BB962C8B-B14F-4D97-AF65-F5344CB8AC3E}">
        <p14:creationId xmlns:p14="http://schemas.microsoft.com/office/powerpoint/2010/main" val="2709960483"/>
      </p:ext>
    </p:extLst>
  </p:cSld>
  <p:clrMapOvr>
    <a:masterClrMapping/>
  </p:clrMapOvr>
  <p:transition xmlns:p14="http://schemas.microsoft.com/office/powerpoint/2010/mai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49E8643-A958-4B44-8BBE-156F9C43E2D3}" type="slidenum">
              <a:rPr lang="en-US"/>
              <a:pPr>
                <a:defRPr/>
              </a:pPr>
              <a:t>‹#›</a:t>
            </a:fld>
            <a:endParaRPr lang="en-US"/>
          </a:p>
        </p:txBody>
      </p:sp>
    </p:spTree>
    <p:extLst>
      <p:ext uri="{BB962C8B-B14F-4D97-AF65-F5344CB8AC3E}">
        <p14:creationId xmlns:p14="http://schemas.microsoft.com/office/powerpoint/2010/main" val="3002732788"/>
      </p:ext>
    </p:extLst>
  </p:cSld>
  <p:clrMapOvr>
    <a:masterClrMapping/>
  </p:clrMapOvr>
  <p:transition xmlns:p14="http://schemas.microsoft.com/office/powerpoint/2010/mai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C4EFF465-A7FD-8540-B7C2-BEE0B6B33FDE}" type="slidenum">
              <a:rPr lang="en-US"/>
              <a:pPr>
                <a:defRPr/>
              </a:pPr>
              <a:t>‹#›</a:t>
            </a:fld>
            <a:endParaRPr lang="en-US"/>
          </a:p>
        </p:txBody>
      </p:sp>
    </p:spTree>
    <p:extLst>
      <p:ext uri="{BB962C8B-B14F-4D97-AF65-F5344CB8AC3E}">
        <p14:creationId xmlns:p14="http://schemas.microsoft.com/office/powerpoint/2010/main" val="3578116247"/>
      </p:ext>
    </p:extLst>
  </p:cSld>
  <p:clrMapOvr>
    <a:masterClrMapping/>
  </p:clrMapOvr>
  <p:transition xmlns:p14="http://schemas.microsoft.com/office/powerpoint/2010/mai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3FAF197C-31D6-6548-9D15-6883E39D1111}" type="slidenum">
              <a:rPr lang="en-US"/>
              <a:pPr>
                <a:defRPr/>
              </a:pPr>
              <a:t>‹#›</a:t>
            </a:fld>
            <a:endParaRPr lang="en-US"/>
          </a:p>
        </p:txBody>
      </p:sp>
    </p:spTree>
    <p:extLst>
      <p:ext uri="{BB962C8B-B14F-4D97-AF65-F5344CB8AC3E}">
        <p14:creationId xmlns:p14="http://schemas.microsoft.com/office/powerpoint/2010/main" val="513471812"/>
      </p:ext>
    </p:extLst>
  </p:cSld>
  <p:clrMapOvr>
    <a:masterClrMapping/>
  </p:clrMapOvr>
  <p:transition xmlns:p14="http://schemas.microsoft.com/office/powerpoint/2010/mai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pPr>
                <a:defRPr/>
              </a:pPr>
              <a:t>‹#›</a:t>
            </a:fld>
            <a:endParaRPr lang="en-US"/>
          </a:p>
        </p:txBody>
      </p:sp>
    </p:spTree>
    <p:extLst>
      <p:ext uri="{BB962C8B-B14F-4D97-AF65-F5344CB8AC3E}">
        <p14:creationId xmlns:p14="http://schemas.microsoft.com/office/powerpoint/2010/main" val="2819633122"/>
      </p:ext>
    </p:extLst>
  </p:cSld>
  <p:clrMapOvr>
    <a:masterClrMapping/>
  </p:clrMapOvr>
  <p:transition xmlns:p14="http://schemas.microsoft.com/office/powerpoint/2010/mai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B7BEDF59-63A3-E74C-894C-696225556E6E}" type="slidenum">
              <a:rPr lang="en-US"/>
              <a:pPr>
                <a:defRPr/>
              </a:pPr>
              <a:t>‹#›</a:t>
            </a:fld>
            <a:endParaRPr lang="en-US"/>
          </a:p>
        </p:txBody>
      </p:sp>
    </p:spTree>
    <p:extLst>
      <p:ext uri="{BB962C8B-B14F-4D97-AF65-F5344CB8AC3E}">
        <p14:creationId xmlns:p14="http://schemas.microsoft.com/office/powerpoint/2010/main" val="2665420235"/>
      </p:ext>
    </p:extLst>
  </p:cSld>
  <p:clrMapOvr>
    <a:masterClrMapping/>
  </p:clrMapOvr>
  <p:transition xmlns:p14="http://schemas.microsoft.com/office/powerpoint/2010/mai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E23F2F59-F7B1-DC4A-89D0-770947CF5EBB}" type="slidenum">
              <a:rPr lang="en-US"/>
              <a:pPr>
                <a:defRPr/>
              </a:pPr>
              <a:t>‹#›</a:t>
            </a:fld>
            <a:endParaRPr lang="en-US"/>
          </a:p>
        </p:txBody>
      </p:sp>
    </p:spTree>
    <p:extLst>
      <p:ext uri="{BB962C8B-B14F-4D97-AF65-F5344CB8AC3E}">
        <p14:creationId xmlns:p14="http://schemas.microsoft.com/office/powerpoint/2010/main" val="977153825"/>
      </p:ext>
    </p:extLst>
  </p:cSld>
  <p:clrMapOvr>
    <a:masterClrMapping/>
  </p:clrMapOvr>
  <p:transition xmlns:p14="http://schemas.microsoft.com/office/powerpoint/2010/mai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98C9532-4431-134E-93CF-15F31C6C02F2}" type="slidenum">
              <a:rPr lang="en-US"/>
              <a:pPr>
                <a:defRPr/>
              </a:pPr>
              <a:t>‹#›</a:t>
            </a:fld>
            <a:endParaRPr lang="en-US"/>
          </a:p>
        </p:txBody>
      </p:sp>
    </p:spTree>
    <p:extLst>
      <p:ext uri="{BB962C8B-B14F-4D97-AF65-F5344CB8AC3E}">
        <p14:creationId xmlns:p14="http://schemas.microsoft.com/office/powerpoint/2010/main" val="3092955306"/>
      </p:ext>
    </p:extLst>
  </p:cSld>
  <p:clrMapOvr>
    <a:masterClrMapping/>
  </p:clrMapOvr>
  <p:transition xmlns:p14="http://schemas.microsoft.com/office/powerpoint/2010/mai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9FAB0AB-AEDF-F741-BB01-98B213623255}" type="slidenum">
              <a:rPr lang="en-US"/>
              <a:pPr>
                <a:defRPr/>
              </a:pPr>
              <a:t>‹#›</a:t>
            </a:fld>
            <a:endParaRPr lang="en-US"/>
          </a:p>
        </p:txBody>
      </p:sp>
    </p:spTree>
    <p:extLst>
      <p:ext uri="{BB962C8B-B14F-4D97-AF65-F5344CB8AC3E}">
        <p14:creationId xmlns:p14="http://schemas.microsoft.com/office/powerpoint/2010/main" val="2368104444"/>
      </p:ext>
    </p:extLst>
  </p:cSld>
  <p:clrMapOvr>
    <a:masterClrMapping/>
  </p:clrMapOvr>
  <p:transition xmlns:p14="http://schemas.microsoft.com/office/powerpoint/2010/mai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83FFF16-F3A0-D042-9CE7-C1F698D85F9A}" type="slidenum">
              <a:rPr lang="en-US"/>
              <a:pPr>
                <a:defRPr/>
              </a:pPr>
              <a:t>‹#›</a:t>
            </a:fld>
            <a:endParaRPr lang="en-US"/>
          </a:p>
        </p:txBody>
      </p:sp>
    </p:spTree>
    <p:extLst>
      <p:ext uri="{BB962C8B-B14F-4D97-AF65-F5344CB8AC3E}">
        <p14:creationId xmlns:p14="http://schemas.microsoft.com/office/powerpoint/2010/main" val="2799595367"/>
      </p:ext>
    </p:extLst>
  </p:cSld>
  <p:clrMapOvr>
    <a:masterClrMapping/>
  </p:clrMapOvr>
  <p:transition xmlns:p14="http://schemas.microsoft.com/office/powerpoint/2010/mai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pPr>
                <a:defRPr/>
              </a:pPr>
              <a:t>‹#›</a:t>
            </a:fld>
            <a:endParaRPr lang="en-US"/>
          </a:p>
        </p:txBody>
      </p:sp>
    </p:spTree>
    <p:extLst>
      <p:ext uri="{BB962C8B-B14F-4D97-AF65-F5344CB8AC3E}">
        <p14:creationId xmlns:p14="http://schemas.microsoft.com/office/powerpoint/2010/main" val="1423188317"/>
      </p:ext>
    </p:extLst>
  </p:cSld>
  <p:clrMapOvr>
    <a:masterClrMapping/>
  </p:clrMapOvr>
  <p:transition xmlns:p14="http://schemas.microsoft.com/office/powerpoint/2010/mai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pPr>
                <a:defRPr/>
              </a:pPr>
              <a:t>‹#›</a:t>
            </a:fld>
            <a:endParaRPr lang="en-US"/>
          </a:p>
        </p:txBody>
      </p:sp>
    </p:spTree>
    <p:extLst>
      <p:ext uri="{BB962C8B-B14F-4D97-AF65-F5344CB8AC3E}">
        <p14:creationId xmlns:p14="http://schemas.microsoft.com/office/powerpoint/2010/main" val="3514597677"/>
      </p:ext>
    </p:extLst>
  </p:cSld>
  <p:clrMapOvr>
    <a:masterClrMapping/>
  </p:clrMapOvr>
  <p:transition xmlns:p14="http://schemas.microsoft.com/office/powerpoint/2010/mai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pPr>
                <a:defRPr/>
              </a:pPr>
              <a:t>‹#›</a:t>
            </a:fld>
            <a:endParaRPr lang="en-US"/>
          </a:p>
        </p:txBody>
      </p:sp>
    </p:spTree>
    <p:extLst>
      <p:ext uri="{BB962C8B-B14F-4D97-AF65-F5344CB8AC3E}">
        <p14:creationId xmlns:p14="http://schemas.microsoft.com/office/powerpoint/2010/main" val="2815277573"/>
      </p:ext>
    </p:extLst>
  </p:cSld>
  <p:clrMapOvr>
    <a:masterClrMapping/>
  </p:clrMapOvr>
  <p:transition xmlns:p14="http://schemas.microsoft.com/office/powerpoint/2010/mai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pPr>
                <a:defRPr/>
              </a:pPr>
              <a:t>‹#›</a:t>
            </a:fld>
            <a:endParaRPr lang="en-US"/>
          </a:p>
        </p:txBody>
      </p:sp>
    </p:spTree>
    <p:extLst>
      <p:ext uri="{BB962C8B-B14F-4D97-AF65-F5344CB8AC3E}">
        <p14:creationId xmlns:p14="http://schemas.microsoft.com/office/powerpoint/2010/main" val="4288480234"/>
      </p:ext>
    </p:extLst>
  </p:cSld>
  <p:clrMapOvr>
    <a:masterClrMapping/>
  </p:clrMapOvr>
  <p:transition xmlns:p14="http://schemas.microsoft.com/office/powerpoint/2010/mai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pPr>
                <a:defRPr/>
              </a:pPr>
              <a:t>‹#›</a:t>
            </a:fld>
            <a:endParaRPr lang="en-US"/>
          </a:p>
        </p:txBody>
      </p:sp>
    </p:spTree>
    <p:extLst>
      <p:ext uri="{BB962C8B-B14F-4D97-AF65-F5344CB8AC3E}">
        <p14:creationId xmlns:p14="http://schemas.microsoft.com/office/powerpoint/2010/main" val="1408543080"/>
      </p:ext>
    </p:extLst>
  </p:cSld>
  <p:clrMapOvr>
    <a:masterClrMapping/>
  </p:clrMapOvr>
  <p:transition xmlns:p14="http://schemas.microsoft.com/office/powerpoint/2010/mai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pPr>
                <a:defRPr/>
              </a:pPr>
              <a:t>‹#›</a:t>
            </a:fld>
            <a:endParaRPr lang="en-US"/>
          </a:p>
        </p:txBody>
      </p:sp>
    </p:spTree>
    <p:extLst>
      <p:ext uri="{BB962C8B-B14F-4D97-AF65-F5344CB8AC3E}">
        <p14:creationId xmlns:p14="http://schemas.microsoft.com/office/powerpoint/2010/main" val="2476587728"/>
      </p:ext>
    </p:extLst>
  </p:cSld>
  <p:clrMapOvr>
    <a:masterClrMapping/>
  </p:clrMapOvr>
  <p:transition xmlns:p14="http://schemas.microsoft.com/office/powerpoint/2010/mai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pPr>
                <a:defRPr/>
              </a:pPr>
              <a:t>‹#›</a:t>
            </a:fld>
            <a:endParaRPr lang="en-US"/>
          </a:p>
        </p:txBody>
      </p:sp>
    </p:spTree>
    <p:extLst>
      <p:ext uri="{BB962C8B-B14F-4D97-AF65-F5344CB8AC3E}">
        <p14:creationId xmlns:p14="http://schemas.microsoft.com/office/powerpoint/2010/main" val="1303079237"/>
      </p:ext>
    </p:extLst>
  </p:cSld>
  <p:clrMapOvr>
    <a:masterClrMapping/>
  </p:clrMapOvr>
  <p:transition xmlns:p14="http://schemas.microsoft.com/office/powerpoint/2010/mai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pPr>
                <a:defRPr/>
              </a:pPr>
              <a:t>‹#›</a:t>
            </a:fld>
            <a:endParaRPr lang="en-US"/>
          </a:p>
        </p:txBody>
      </p:sp>
    </p:spTree>
    <p:extLst>
      <p:ext uri="{BB962C8B-B14F-4D97-AF65-F5344CB8AC3E}">
        <p14:creationId xmlns:p14="http://schemas.microsoft.com/office/powerpoint/2010/main" val="2424552763"/>
      </p:ext>
    </p:extLst>
  </p:cSld>
  <p:clrMapOvr>
    <a:masterClrMapping/>
  </p:clrMapOvr>
  <p:transition xmlns:p14="http://schemas.microsoft.com/office/powerpoint/2010/mai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pPr>
                <a:defRPr/>
              </a:pPr>
              <a:t>‹#›</a:t>
            </a:fld>
            <a:endParaRPr lang="en-US"/>
          </a:p>
        </p:txBody>
      </p:sp>
    </p:spTree>
    <p:extLst>
      <p:ext uri="{BB962C8B-B14F-4D97-AF65-F5344CB8AC3E}">
        <p14:creationId xmlns:p14="http://schemas.microsoft.com/office/powerpoint/2010/main" val="3287135977"/>
      </p:ext>
    </p:extLst>
  </p:cSld>
  <p:clrMapOvr>
    <a:masterClrMapping/>
  </p:clrMapOvr>
  <p:transition xmlns:p14="http://schemas.microsoft.com/office/powerpoint/2010/mai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pPr>
                <a:defRPr/>
              </a:pPr>
              <a:t>‹#›</a:t>
            </a:fld>
            <a:endParaRPr lang="en-US"/>
          </a:p>
        </p:txBody>
      </p:sp>
    </p:spTree>
    <p:extLst>
      <p:ext uri="{BB962C8B-B14F-4D97-AF65-F5344CB8AC3E}">
        <p14:creationId xmlns:p14="http://schemas.microsoft.com/office/powerpoint/2010/main" val="130838547"/>
      </p:ext>
    </p:extLst>
  </p:cSld>
  <p:clrMapOvr>
    <a:masterClrMapping/>
  </p:clrMapOvr>
  <p:transition xmlns:p14="http://schemas.microsoft.com/office/powerpoint/2010/mai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pPr>
                <a:defRPr/>
              </a:pPr>
              <a:t>‹#›</a:t>
            </a:fld>
            <a:endParaRPr lang="en-US"/>
          </a:p>
        </p:txBody>
      </p:sp>
    </p:spTree>
    <p:extLst>
      <p:ext uri="{BB962C8B-B14F-4D97-AF65-F5344CB8AC3E}">
        <p14:creationId xmlns:p14="http://schemas.microsoft.com/office/powerpoint/2010/main" val="471911556"/>
      </p:ext>
    </p:extLst>
  </p:cSld>
  <p:clrMapOvr>
    <a:masterClrMapping/>
  </p:clrMapOvr>
  <p:transition xmlns:p14="http://schemas.microsoft.com/office/powerpoint/2010/mai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pPr>
                <a:defRPr/>
              </a:pPr>
              <a:t>‹#›</a:t>
            </a:fld>
            <a:endParaRPr lang="en-US"/>
          </a:p>
        </p:txBody>
      </p:sp>
    </p:spTree>
    <p:extLst>
      <p:ext uri="{BB962C8B-B14F-4D97-AF65-F5344CB8AC3E}">
        <p14:creationId xmlns:p14="http://schemas.microsoft.com/office/powerpoint/2010/main" val="4272732905"/>
      </p:ext>
    </p:extLst>
  </p:cSld>
  <p:clrMapOvr>
    <a:masterClrMapping/>
  </p:clrMapOvr>
  <p:transition xmlns:p14="http://schemas.microsoft.com/office/powerpoint/2010/mai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E2D862E3-7713-944B-A46A-D478F176E149}" type="slidenum">
              <a:rPr lang="en-US"/>
              <a:pPr>
                <a:defRPr/>
              </a:pPr>
              <a:t>‹#›</a:t>
            </a:fld>
            <a:endParaRPr lang="en-US"/>
          </a:p>
        </p:txBody>
      </p:sp>
    </p:spTree>
    <p:extLst>
      <p:ext uri="{BB962C8B-B14F-4D97-AF65-F5344CB8AC3E}">
        <p14:creationId xmlns:p14="http://schemas.microsoft.com/office/powerpoint/2010/main" val="1162488371"/>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C761DB98-9FD7-C048-9862-B207DF69EFFE}" type="slidenum">
              <a:rPr lang="en-US"/>
              <a:pPr>
                <a:defRPr/>
              </a:pPr>
              <a:t>‹#›</a:t>
            </a:fld>
            <a:endParaRPr lang="en-US"/>
          </a:p>
        </p:txBody>
      </p:sp>
    </p:spTree>
    <p:extLst>
      <p:ext uri="{BB962C8B-B14F-4D97-AF65-F5344CB8AC3E}">
        <p14:creationId xmlns:p14="http://schemas.microsoft.com/office/powerpoint/2010/main" val="3405343850"/>
      </p:ext>
    </p:extLst>
  </p:cSld>
  <p:clrMapOvr>
    <a:masterClrMapping/>
  </p:clrMapOvr>
  <p:transition xmlns:p14="http://schemas.microsoft.com/office/powerpoint/2010/mai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2C2DBAB-07F8-8A4C-BD33-7E421BD15EDD}" type="slidenum">
              <a:rPr lang="en-US"/>
              <a:pPr>
                <a:defRPr/>
              </a:pPr>
              <a:t>‹#›</a:t>
            </a:fld>
            <a:endParaRPr lang="en-US"/>
          </a:p>
        </p:txBody>
      </p:sp>
    </p:spTree>
    <p:extLst>
      <p:ext uri="{BB962C8B-B14F-4D97-AF65-F5344CB8AC3E}">
        <p14:creationId xmlns:p14="http://schemas.microsoft.com/office/powerpoint/2010/main" val="2996201554"/>
      </p:ext>
    </p:extLst>
  </p:cSld>
  <p:clrMapOvr>
    <a:masterClrMapping/>
  </p:clrMapOvr>
  <p:transition xmlns:p14="http://schemas.microsoft.com/office/powerpoint/2010/mai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0519B6A3-473E-D341-98E1-F69BF272EDA9}" type="slidenum">
              <a:rPr lang="en-US"/>
              <a:pPr>
                <a:defRPr/>
              </a:pPr>
              <a:t>‹#›</a:t>
            </a:fld>
            <a:endParaRPr lang="en-US"/>
          </a:p>
        </p:txBody>
      </p:sp>
    </p:spTree>
    <p:extLst>
      <p:ext uri="{BB962C8B-B14F-4D97-AF65-F5344CB8AC3E}">
        <p14:creationId xmlns:p14="http://schemas.microsoft.com/office/powerpoint/2010/main" val="1350033548"/>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pPr>
                <a:defRPr/>
              </a:pPr>
              <a:t>‹#›</a:t>
            </a:fld>
            <a:endParaRPr lang="en-US"/>
          </a:p>
        </p:txBody>
      </p:sp>
    </p:spTree>
    <p:extLst>
      <p:ext uri="{BB962C8B-B14F-4D97-AF65-F5344CB8AC3E}">
        <p14:creationId xmlns:p14="http://schemas.microsoft.com/office/powerpoint/2010/main" val="510725350"/>
      </p:ext>
    </p:extLst>
  </p:cSld>
  <p:clrMapOvr>
    <a:masterClrMapping/>
  </p:clrMapOvr>
  <p:transition xmlns:p14="http://schemas.microsoft.com/office/powerpoint/2010/mai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53D60D11-C3BC-5848-B32E-5B42226895C9}" type="slidenum">
              <a:rPr lang="en-US"/>
              <a:pPr>
                <a:defRPr/>
              </a:pPr>
              <a:t>‹#›</a:t>
            </a:fld>
            <a:endParaRPr lang="en-US"/>
          </a:p>
        </p:txBody>
      </p:sp>
    </p:spTree>
    <p:extLst>
      <p:ext uri="{BB962C8B-B14F-4D97-AF65-F5344CB8AC3E}">
        <p14:creationId xmlns:p14="http://schemas.microsoft.com/office/powerpoint/2010/main" val="28668321"/>
      </p:ext>
    </p:extLst>
  </p:cSld>
  <p:clrMapOvr>
    <a:masterClrMapping/>
  </p:clrMapOvr>
  <p:transition xmlns:p14="http://schemas.microsoft.com/office/powerpoint/2010/mai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447ED279-F20A-124B-AD4C-DB1D62EE97FC}" type="slidenum">
              <a:rPr lang="en-US"/>
              <a:pPr>
                <a:defRPr/>
              </a:pPr>
              <a:t>‹#›</a:t>
            </a:fld>
            <a:endParaRPr lang="en-US"/>
          </a:p>
        </p:txBody>
      </p:sp>
    </p:spTree>
    <p:extLst>
      <p:ext uri="{BB962C8B-B14F-4D97-AF65-F5344CB8AC3E}">
        <p14:creationId xmlns:p14="http://schemas.microsoft.com/office/powerpoint/2010/main" val="928635159"/>
      </p:ext>
    </p:extLst>
  </p:cSld>
  <p:clrMapOvr>
    <a:masterClrMapping/>
  </p:clrMapOvr>
  <p:transition xmlns:p14="http://schemas.microsoft.com/office/powerpoint/2010/mai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8C8D1838-82F5-6340-A759-A37479713AB7}" type="slidenum">
              <a:rPr lang="en-US"/>
              <a:pPr>
                <a:defRPr/>
              </a:pPr>
              <a:t>‹#›</a:t>
            </a:fld>
            <a:endParaRPr lang="en-US"/>
          </a:p>
        </p:txBody>
      </p:sp>
    </p:spTree>
    <p:extLst>
      <p:ext uri="{BB962C8B-B14F-4D97-AF65-F5344CB8AC3E}">
        <p14:creationId xmlns:p14="http://schemas.microsoft.com/office/powerpoint/2010/main" val="2518512895"/>
      </p:ext>
    </p:extLst>
  </p:cSld>
  <p:clrMapOvr>
    <a:masterClrMapping/>
  </p:clrMapOvr>
  <p:transition xmlns:p14="http://schemas.microsoft.com/office/powerpoint/2010/mai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564D2B61-E4B9-FF40-8F70-29747D31DA77}" type="slidenum">
              <a:rPr lang="en-US"/>
              <a:pPr>
                <a:defRPr/>
              </a:pPr>
              <a:t>‹#›</a:t>
            </a:fld>
            <a:endParaRPr lang="en-US"/>
          </a:p>
        </p:txBody>
      </p:sp>
    </p:spTree>
    <p:extLst>
      <p:ext uri="{BB962C8B-B14F-4D97-AF65-F5344CB8AC3E}">
        <p14:creationId xmlns:p14="http://schemas.microsoft.com/office/powerpoint/2010/main" val="2884737625"/>
      </p:ext>
    </p:extLst>
  </p:cSld>
  <p:clrMapOvr>
    <a:masterClrMapping/>
  </p:clrMapOvr>
  <p:transition xmlns:p14="http://schemas.microsoft.com/office/powerpoint/2010/mai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28535DB-3E88-A744-9E15-EA4690972BC5}" type="slidenum">
              <a:rPr lang="en-US"/>
              <a:pPr>
                <a:defRPr/>
              </a:pPr>
              <a:t>‹#›</a:t>
            </a:fld>
            <a:endParaRPr lang="en-US"/>
          </a:p>
        </p:txBody>
      </p:sp>
    </p:spTree>
    <p:extLst>
      <p:ext uri="{BB962C8B-B14F-4D97-AF65-F5344CB8AC3E}">
        <p14:creationId xmlns:p14="http://schemas.microsoft.com/office/powerpoint/2010/main" val="2187085817"/>
      </p:ext>
    </p:extLst>
  </p:cSld>
  <p:clrMapOvr>
    <a:masterClrMapping/>
  </p:clrMapOvr>
  <p:transition xmlns:p14="http://schemas.microsoft.com/office/powerpoint/2010/mai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0BCC288F-4073-F047-8104-2C96E7E6D864}" type="slidenum">
              <a:rPr lang="en-US"/>
              <a:pPr>
                <a:defRPr/>
              </a:pPr>
              <a:t>‹#›</a:t>
            </a:fld>
            <a:endParaRPr lang="en-US"/>
          </a:p>
        </p:txBody>
      </p:sp>
    </p:spTree>
    <p:extLst>
      <p:ext uri="{BB962C8B-B14F-4D97-AF65-F5344CB8AC3E}">
        <p14:creationId xmlns:p14="http://schemas.microsoft.com/office/powerpoint/2010/main" val="2979407092"/>
      </p:ext>
    </p:extLst>
  </p:cSld>
  <p:clrMapOvr>
    <a:masterClrMapping/>
  </p:clrMapOvr>
  <p:transition xmlns:p14="http://schemas.microsoft.com/office/powerpoint/2010/mai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DC2FABE9-99D6-B34A-B090-40339DC794BD}" type="slidenum">
              <a:rPr lang="en-US"/>
              <a:pPr>
                <a:defRPr/>
              </a:pPr>
              <a:t>‹#›</a:t>
            </a:fld>
            <a:endParaRPr lang="en-US"/>
          </a:p>
        </p:txBody>
      </p:sp>
    </p:spTree>
    <p:extLst>
      <p:ext uri="{BB962C8B-B14F-4D97-AF65-F5344CB8AC3E}">
        <p14:creationId xmlns:p14="http://schemas.microsoft.com/office/powerpoint/2010/main" val="1320869428"/>
      </p:ext>
    </p:extLst>
  </p:cSld>
  <p:clrMapOvr>
    <a:masterClrMapping/>
  </p:clrMapOvr>
  <p:transition xmlns:p14="http://schemas.microsoft.com/office/powerpoint/2010/mai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pPr>
                <a:defRPr/>
              </a:pPr>
              <a:t>‹#›</a:t>
            </a:fld>
            <a:endParaRPr lang="en-GB"/>
          </a:p>
        </p:txBody>
      </p:sp>
    </p:spTree>
    <p:extLst>
      <p:ext uri="{BB962C8B-B14F-4D97-AF65-F5344CB8AC3E}">
        <p14:creationId xmlns:p14="http://schemas.microsoft.com/office/powerpoint/2010/main" val="461716494"/>
      </p:ext>
    </p:extLst>
  </p:cSld>
  <p:clrMapOvr>
    <a:masterClrMapping/>
  </p:clrMapOvr>
  <p:transition xmlns:p14="http://schemas.microsoft.com/office/powerpoint/2010/mai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pPr>
                <a:defRPr/>
              </a:pPr>
              <a:t>‹#›</a:t>
            </a:fld>
            <a:endParaRPr lang="en-GB"/>
          </a:p>
        </p:txBody>
      </p:sp>
    </p:spTree>
    <p:extLst>
      <p:ext uri="{BB962C8B-B14F-4D97-AF65-F5344CB8AC3E}">
        <p14:creationId xmlns:p14="http://schemas.microsoft.com/office/powerpoint/2010/main" val="1873019108"/>
      </p:ext>
    </p:extLst>
  </p:cSld>
  <p:clrMapOvr>
    <a:masterClrMapping/>
  </p:clrMapOvr>
  <p:transition xmlns:p14="http://schemas.microsoft.com/office/powerpoint/2010/mai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pPr>
                <a:defRPr/>
              </a:pPr>
              <a:t>‹#›</a:t>
            </a:fld>
            <a:endParaRPr lang="en-GB"/>
          </a:p>
        </p:txBody>
      </p:sp>
    </p:spTree>
    <p:extLst>
      <p:ext uri="{BB962C8B-B14F-4D97-AF65-F5344CB8AC3E}">
        <p14:creationId xmlns:p14="http://schemas.microsoft.com/office/powerpoint/2010/main" val="1717603027"/>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pPr>
                <a:defRPr/>
              </a:pPr>
              <a:t>‹#›</a:t>
            </a:fld>
            <a:endParaRPr lang="en-US"/>
          </a:p>
        </p:txBody>
      </p:sp>
    </p:spTree>
    <p:extLst>
      <p:ext uri="{BB962C8B-B14F-4D97-AF65-F5344CB8AC3E}">
        <p14:creationId xmlns:p14="http://schemas.microsoft.com/office/powerpoint/2010/main" val="236945294"/>
      </p:ext>
    </p:extLst>
  </p:cSld>
  <p:clrMapOvr>
    <a:masterClrMapping/>
  </p:clrMapOvr>
  <p:transition xmlns:p14="http://schemas.microsoft.com/office/powerpoint/2010/mai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pPr>
                <a:defRPr/>
              </a:pPr>
              <a:t>‹#›</a:t>
            </a:fld>
            <a:endParaRPr lang="en-GB"/>
          </a:p>
        </p:txBody>
      </p:sp>
    </p:spTree>
    <p:extLst>
      <p:ext uri="{BB962C8B-B14F-4D97-AF65-F5344CB8AC3E}">
        <p14:creationId xmlns:p14="http://schemas.microsoft.com/office/powerpoint/2010/main" val="867862069"/>
      </p:ext>
    </p:extLst>
  </p:cSld>
  <p:clrMapOvr>
    <a:masterClrMapping/>
  </p:clrMapOvr>
  <p:transition xmlns:p14="http://schemas.microsoft.com/office/powerpoint/2010/mai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pPr>
                <a:defRPr/>
              </a:pPr>
              <a:t>‹#›</a:t>
            </a:fld>
            <a:endParaRPr lang="en-GB"/>
          </a:p>
        </p:txBody>
      </p:sp>
    </p:spTree>
    <p:extLst>
      <p:ext uri="{BB962C8B-B14F-4D97-AF65-F5344CB8AC3E}">
        <p14:creationId xmlns:p14="http://schemas.microsoft.com/office/powerpoint/2010/main" val="2754556026"/>
      </p:ext>
    </p:extLst>
  </p:cSld>
  <p:clrMapOvr>
    <a:masterClrMapping/>
  </p:clrMapOvr>
  <p:transition xmlns:p14="http://schemas.microsoft.com/office/powerpoint/2010/mai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pPr>
                <a:defRPr/>
              </a:pPr>
              <a:t>‹#›</a:t>
            </a:fld>
            <a:endParaRPr lang="en-GB"/>
          </a:p>
        </p:txBody>
      </p:sp>
    </p:spTree>
    <p:extLst>
      <p:ext uri="{BB962C8B-B14F-4D97-AF65-F5344CB8AC3E}">
        <p14:creationId xmlns:p14="http://schemas.microsoft.com/office/powerpoint/2010/main" val="1139023666"/>
      </p:ext>
    </p:extLst>
  </p:cSld>
  <p:clrMapOvr>
    <a:masterClrMapping/>
  </p:clrMapOvr>
  <p:transition xmlns:p14="http://schemas.microsoft.com/office/powerpoint/2010/mai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pPr>
                <a:defRPr/>
              </a:pPr>
              <a:t>‹#›</a:t>
            </a:fld>
            <a:endParaRPr lang="en-GB"/>
          </a:p>
        </p:txBody>
      </p:sp>
    </p:spTree>
    <p:extLst>
      <p:ext uri="{BB962C8B-B14F-4D97-AF65-F5344CB8AC3E}">
        <p14:creationId xmlns:p14="http://schemas.microsoft.com/office/powerpoint/2010/main" val="1899274880"/>
      </p:ext>
    </p:extLst>
  </p:cSld>
  <p:clrMapOvr>
    <a:masterClrMapping/>
  </p:clrMapOvr>
  <p:transition xmlns:p14="http://schemas.microsoft.com/office/powerpoint/2010/mai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pPr>
                <a:defRPr/>
              </a:pPr>
              <a:t>‹#›</a:t>
            </a:fld>
            <a:endParaRPr lang="en-GB"/>
          </a:p>
        </p:txBody>
      </p:sp>
    </p:spTree>
    <p:extLst>
      <p:ext uri="{BB962C8B-B14F-4D97-AF65-F5344CB8AC3E}">
        <p14:creationId xmlns:p14="http://schemas.microsoft.com/office/powerpoint/2010/main" val="3703631096"/>
      </p:ext>
    </p:extLst>
  </p:cSld>
  <p:clrMapOvr>
    <a:masterClrMapping/>
  </p:clrMapOvr>
  <p:transition xmlns:p14="http://schemas.microsoft.com/office/powerpoint/2010/mai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pPr>
                <a:defRPr/>
              </a:pPr>
              <a:t>‹#›</a:t>
            </a:fld>
            <a:endParaRPr lang="en-GB"/>
          </a:p>
        </p:txBody>
      </p:sp>
    </p:spTree>
    <p:extLst>
      <p:ext uri="{BB962C8B-B14F-4D97-AF65-F5344CB8AC3E}">
        <p14:creationId xmlns:p14="http://schemas.microsoft.com/office/powerpoint/2010/main" val="3800180756"/>
      </p:ext>
    </p:extLst>
  </p:cSld>
  <p:clrMapOvr>
    <a:masterClrMapping/>
  </p:clrMapOvr>
  <p:transition xmlns:p14="http://schemas.microsoft.com/office/powerpoint/2010/mai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pPr>
                <a:defRPr/>
              </a:pPr>
              <a:t>‹#›</a:t>
            </a:fld>
            <a:endParaRPr lang="en-GB"/>
          </a:p>
        </p:txBody>
      </p:sp>
    </p:spTree>
    <p:extLst>
      <p:ext uri="{BB962C8B-B14F-4D97-AF65-F5344CB8AC3E}">
        <p14:creationId xmlns:p14="http://schemas.microsoft.com/office/powerpoint/2010/main" val="3453239449"/>
      </p:ext>
    </p:extLst>
  </p:cSld>
  <p:clrMapOvr>
    <a:masterClrMapping/>
  </p:clrMapOvr>
  <p:transition xmlns:p14="http://schemas.microsoft.com/office/powerpoint/2010/mai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pPr>
                <a:defRPr/>
              </a:pPr>
              <a:t>‹#›</a:t>
            </a:fld>
            <a:endParaRPr lang="en-GB"/>
          </a:p>
        </p:txBody>
      </p:sp>
    </p:spTree>
    <p:extLst>
      <p:ext uri="{BB962C8B-B14F-4D97-AF65-F5344CB8AC3E}">
        <p14:creationId xmlns:p14="http://schemas.microsoft.com/office/powerpoint/2010/main" val="218472590"/>
      </p:ext>
    </p:extLst>
  </p:cSld>
  <p:clrMapOvr>
    <a:masterClrMapping/>
  </p:clrMapOvr>
  <p:transition xmlns:p14="http://schemas.microsoft.com/office/powerpoint/2010/mai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38" name="Rectangle 1029"/>
          <p:cNvSpPr>
            <a:spLocks noGrp="1" noChangeArrowheads="1"/>
          </p:cNvSpPr>
          <p:nvPr>
            <p:ph type="dt" sz="half" idx="10"/>
          </p:nvPr>
        </p:nvSpPr>
        <p:spPr/>
        <p:txBody>
          <a:bodyPr/>
          <a:lstStyle>
            <a:lvl1pPr>
              <a:defRPr/>
            </a:lvl1pPr>
          </a:lstStyle>
          <a:p>
            <a:pPr>
              <a:defRPr/>
            </a:pPr>
            <a:endParaRPr lang="en-US"/>
          </a:p>
        </p:txBody>
      </p:sp>
      <p:sp>
        <p:nvSpPr>
          <p:cNvPr id="39" name="Rectangle 1030"/>
          <p:cNvSpPr>
            <a:spLocks noGrp="1" noChangeArrowheads="1"/>
          </p:cNvSpPr>
          <p:nvPr>
            <p:ph type="ftr" sz="quarter" idx="11"/>
          </p:nvPr>
        </p:nvSpPr>
        <p:spPr/>
        <p:txBody>
          <a:bodyPr/>
          <a:lstStyle>
            <a:lvl1pPr>
              <a:defRPr/>
            </a:lvl1pPr>
          </a:lstStyle>
          <a:p>
            <a:pPr>
              <a:defRPr/>
            </a:pPr>
            <a:endParaRPr lang="en-US"/>
          </a:p>
        </p:txBody>
      </p:sp>
      <p:sp>
        <p:nvSpPr>
          <p:cNvPr id="40" name="Rectangle 1031"/>
          <p:cNvSpPr>
            <a:spLocks noGrp="1" noChangeArrowheads="1"/>
          </p:cNvSpPr>
          <p:nvPr>
            <p:ph type="sldNum" sz="quarter" idx="12"/>
          </p:nvPr>
        </p:nvSpPr>
        <p:spPr/>
        <p:txBody>
          <a:bodyPr/>
          <a:lstStyle>
            <a:lvl1pPr>
              <a:defRPr/>
            </a:lvl1pPr>
          </a:lstStyle>
          <a:p>
            <a:pPr>
              <a:defRPr/>
            </a:pPr>
            <a:fld id="{025B46DD-45D4-0444-A9A9-86B791AB203E}" type="slidenum">
              <a:rPr lang="en-US"/>
              <a:pPr>
                <a:defRPr/>
              </a:pPr>
              <a:t>‹#›</a:t>
            </a:fld>
            <a:endParaRPr lang="en-US"/>
          </a:p>
        </p:txBody>
      </p:sp>
    </p:spTree>
    <p:extLst>
      <p:ext uri="{BB962C8B-B14F-4D97-AF65-F5344CB8AC3E}">
        <p14:creationId xmlns:p14="http://schemas.microsoft.com/office/powerpoint/2010/main" val="21469890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B048F1EA-250A-8344-BF22-9ADD2E668F84}" type="slidenum">
              <a:rPr lang="en-US"/>
              <a:pPr>
                <a:defRPr/>
              </a:pPr>
              <a:t>‹#›</a:t>
            </a:fld>
            <a:endParaRPr lang="en-US"/>
          </a:p>
        </p:txBody>
      </p:sp>
    </p:spTree>
    <p:extLst>
      <p:ext uri="{BB962C8B-B14F-4D97-AF65-F5344CB8AC3E}">
        <p14:creationId xmlns:p14="http://schemas.microsoft.com/office/powerpoint/2010/main" val="237089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pPr>
                <a:defRPr/>
              </a:pPr>
              <a:t>‹#›</a:t>
            </a:fld>
            <a:endParaRPr lang="en-US"/>
          </a:p>
        </p:txBody>
      </p:sp>
    </p:spTree>
    <p:extLst>
      <p:ext uri="{BB962C8B-B14F-4D97-AF65-F5344CB8AC3E}">
        <p14:creationId xmlns:p14="http://schemas.microsoft.com/office/powerpoint/2010/main" val="1893380266"/>
      </p:ext>
    </p:extLst>
  </p:cSld>
  <p:clrMapOvr>
    <a:masterClrMapping/>
  </p:clrMapOvr>
  <p:transition xmlns:p14="http://schemas.microsoft.com/office/powerpoint/2010/mai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A9395FD6-DBC9-5647-AE60-772452AD1694}" type="slidenum">
              <a:rPr lang="en-US"/>
              <a:pPr>
                <a:defRPr/>
              </a:pPr>
              <a:t>‹#›</a:t>
            </a:fld>
            <a:endParaRPr lang="en-US"/>
          </a:p>
        </p:txBody>
      </p:sp>
    </p:spTree>
    <p:extLst>
      <p:ext uri="{BB962C8B-B14F-4D97-AF65-F5344CB8AC3E}">
        <p14:creationId xmlns:p14="http://schemas.microsoft.com/office/powerpoint/2010/main" val="3837969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p:cNvSpPr>
            <a:spLocks noGrp="1" noChangeArrowheads="1"/>
          </p:cNvSpPr>
          <p:nvPr>
            <p:ph type="sldNum" sz="quarter" idx="12"/>
          </p:nvPr>
        </p:nvSpPr>
        <p:spPr>
          <a:ln/>
        </p:spPr>
        <p:txBody>
          <a:bodyPr/>
          <a:lstStyle>
            <a:lvl1pPr>
              <a:defRPr/>
            </a:lvl1pPr>
          </a:lstStyle>
          <a:p>
            <a:pPr>
              <a:defRPr/>
            </a:pPr>
            <a:fld id="{C6F97C8A-FFFD-814E-9B86-A656D2B2A49C}" type="slidenum">
              <a:rPr lang="en-US"/>
              <a:pPr>
                <a:defRPr/>
              </a:pPr>
              <a:t>‹#›</a:t>
            </a:fld>
            <a:endParaRPr lang="en-US"/>
          </a:p>
        </p:txBody>
      </p:sp>
    </p:spTree>
    <p:extLst>
      <p:ext uri="{BB962C8B-B14F-4D97-AF65-F5344CB8AC3E}">
        <p14:creationId xmlns:p14="http://schemas.microsoft.com/office/powerpoint/2010/main" val="8077203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dt" sz="half" idx="10"/>
          </p:nvPr>
        </p:nvSpPr>
        <p:spPr>
          <a:ln/>
        </p:spPr>
        <p:txBody>
          <a:bodyPr/>
          <a:lstStyle>
            <a:lvl1pPr>
              <a:defRPr/>
            </a:lvl1pPr>
          </a:lstStyle>
          <a:p>
            <a:pPr>
              <a:defRPr/>
            </a:pPr>
            <a:endParaRPr lang="en-US"/>
          </a:p>
        </p:txBody>
      </p:sp>
      <p:sp>
        <p:nvSpPr>
          <p:cNvPr id="8" name="Rectangle 1030"/>
          <p:cNvSpPr>
            <a:spLocks noGrp="1" noChangeArrowheads="1"/>
          </p:cNvSpPr>
          <p:nvPr>
            <p:ph type="ftr" sz="quarter" idx="11"/>
          </p:nvPr>
        </p:nvSpPr>
        <p:spPr>
          <a:ln/>
        </p:spPr>
        <p:txBody>
          <a:bodyPr/>
          <a:lstStyle>
            <a:lvl1pPr>
              <a:defRPr/>
            </a:lvl1pPr>
          </a:lstStyle>
          <a:p>
            <a:pPr>
              <a:defRPr/>
            </a:pPr>
            <a:endParaRPr lang="en-US"/>
          </a:p>
        </p:txBody>
      </p:sp>
      <p:sp>
        <p:nvSpPr>
          <p:cNvPr id="9" name="Rectangle 1031"/>
          <p:cNvSpPr>
            <a:spLocks noGrp="1" noChangeArrowheads="1"/>
          </p:cNvSpPr>
          <p:nvPr>
            <p:ph type="sldNum" sz="quarter" idx="12"/>
          </p:nvPr>
        </p:nvSpPr>
        <p:spPr>
          <a:ln/>
        </p:spPr>
        <p:txBody>
          <a:bodyPr/>
          <a:lstStyle>
            <a:lvl1pPr>
              <a:defRPr/>
            </a:lvl1pPr>
          </a:lstStyle>
          <a:p>
            <a:pPr>
              <a:defRPr/>
            </a:pPr>
            <a:fld id="{E2D76414-36BC-CE47-A3ED-1A629F75557B}" type="slidenum">
              <a:rPr lang="en-US"/>
              <a:pPr>
                <a:defRPr/>
              </a:pPr>
              <a:t>‹#›</a:t>
            </a:fld>
            <a:endParaRPr lang="en-US"/>
          </a:p>
        </p:txBody>
      </p:sp>
    </p:spTree>
    <p:extLst>
      <p:ext uri="{BB962C8B-B14F-4D97-AF65-F5344CB8AC3E}">
        <p14:creationId xmlns:p14="http://schemas.microsoft.com/office/powerpoint/2010/main" val="2293110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dt" sz="half" idx="10"/>
          </p:nvPr>
        </p:nvSpPr>
        <p:spPr>
          <a:ln/>
        </p:spPr>
        <p:txBody>
          <a:bodyPr/>
          <a:lstStyle>
            <a:lvl1pPr>
              <a:defRPr/>
            </a:lvl1pPr>
          </a:lstStyle>
          <a:p>
            <a:pPr>
              <a:defRPr/>
            </a:pPr>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endParaRPr lang="en-US"/>
          </a:p>
        </p:txBody>
      </p:sp>
      <p:sp>
        <p:nvSpPr>
          <p:cNvPr id="5" name="Rectangle 1031"/>
          <p:cNvSpPr>
            <a:spLocks noGrp="1" noChangeArrowheads="1"/>
          </p:cNvSpPr>
          <p:nvPr>
            <p:ph type="sldNum" sz="quarter" idx="12"/>
          </p:nvPr>
        </p:nvSpPr>
        <p:spPr>
          <a:ln/>
        </p:spPr>
        <p:txBody>
          <a:bodyPr/>
          <a:lstStyle>
            <a:lvl1pPr>
              <a:defRPr/>
            </a:lvl1pPr>
          </a:lstStyle>
          <a:p>
            <a:pPr>
              <a:defRPr/>
            </a:pPr>
            <a:fld id="{86086C5C-F4F5-7F47-B520-B693DAAE2F00}" type="slidenum">
              <a:rPr lang="en-US"/>
              <a:pPr>
                <a:defRPr/>
              </a:pPr>
              <a:t>‹#›</a:t>
            </a:fld>
            <a:endParaRPr lang="en-US"/>
          </a:p>
        </p:txBody>
      </p:sp>
    </p:spTree>
    <p:extLst>
      <p:ext uri="{BB962C8B-B14F-4D97-AF65-F5344CB8AC3E}">
        <p14:creationId xmlns:p14="http://schemas.microsoft.com/office/powerpoint/2010/main" val="3404616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p>
        </p:txBody>
      </p:sp>
      <p:sp>
        <p:nvSpPr>
          <p:cNvPr id="3" name="Rectangle 1030"/>
          <p:cNvSpPr>
            <a:spLocks noGrp="1" noChangeArrowheads="1"/>
          </p:cNvSpPr>
          <p:nvPr>
            <p:ph type="ftr" sz="quarter" idx="11"/>
          </p:nvPr>
        </p:nvSpPr>
        <p:spPr>
          <a:ln/>
        </p:spPr>
        <p:txBody>
          <a:bodyPr/>
          <a:lstStyle>
            <a:lvl1pPr>
              <a:defRPr/>
            </a:lvl1pPr>
          </a:lstStyle>
          <a:p>
            <a:pPr>
              <a:defRPr/>
            </a:pPr>
            <a:endParaRPr lang="en-US"/>
          </a:p>
        </p:txBody>
      </p:sp>
      <p:sp>
        <p:nvSpPr>
          <p:cNvPr id="4" name="Rectangle 1031"/>
          <p:cNvSpPr>
            <a:spLocks noGrp="1" noChangeArrowheads="1"/>
          </p:cNvSpPr>
          <p:nvPr>
            <p:ph type="sldNum" sz="quarter" idx="12"/>
          </p:nvPr>
        </p:nvSpPr>
        <p:spPr>
          <a:ln/>
        </p:spPr>
        <p:txBody>
          <a:bodyPr/>
          <a:lstStyle>
            <a:lvl1pPr>
              <a:defRPr/>
            </a:lvl1pPr>
          </a:lstStyle>
          <a:p>
            <a:pPr>
              <a:defRPr/>
            </a:pPr>
            <a:fld id="{DED4B0DA-B43F-344F-ABFD-DEE53C0B07D6}" type="slidenum">
              <a:rPr lang="en-US"/>
              <a:pPr>
                <a:defRPr/>
              </a:pPr>
              <a:t>‹#›</a:t>
            </a:fld>
            <a:endParaRPr lang="en-US"/>
          </a:p>
        </p:txBody>
      </p:sp>
    </p:spTree>
    <p:extLst>
      <p:ext uri="{BB962C8B-B14F-4D97-AF65-F5344CB8AC3E}">
        <p14:creationId xmlns:p14="http://schemas.microsoft.com/office/powerpoint/2010/main" val="26497825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p:cNvSpPr>
            <a:spLocks noGrp="1" noChangeArrowheads="1"/>
          </p:cNvSpPr>
          <p:nvPr>
            <p:ph type="sldNum" sz="quarter" idx="12"/>
          </p:nvPr>
        </p:nvSpPr>
        <p:spPr>
          <a:ln/>
        </p:spPr>
        <p:txBody>
          <a:bodyPr/>
          <a:lstStyle>
            <a:lvl1pPr>
              <a:defRPr/>
            </a:lvl1pPr>
          </a:lstStyle>
          <a:p>
            <a:pPr>
              <a:defRPr/>
            </a:pPr>
            <a:fld id="{E3A29593-99A9-BE46-81BD-BC0ABB758204}" type="slidenum">
              <a:rPr lang="en-US"/>
              <a:pPr>
                <a:defRPr/>
              </a:pPr>
              <a:t>‹#›</a:t>
            </a:fld>
            <a:endParaRPr lang="en-US"/>
          </a:p>
        </p:txBody>
      </p:sp>
    </p:spTree>
    <p:extLst>
      <p:ext uri="{BB962C8B-B14F-4D97-AF65-F5344CB8AC3E}">
        <p14:creationId xmlns:p14="http://schemas.microsoft.com/office/powerpoint/2010/main" val="3721666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p:cNvSpPr>
            <a:spLocks noGrp="1" noChangeArrowheads="1"/>
          </p:cNvSpPr>
          <p:nvPr>
            <p:ph type="sldNum" sz="quarter" idx="12"/>
          </p:nvPr>
        </p:nvSpPr>
        <p:spPr>
          <a:ln/>
        </p:spPr>
        <p:txBody>
          <a:bodyPr/>
          <a:lstStyle>
            <a:lvl1pPr>
              <a:defRPr/>
            </a:lvl1pPr>
          </a:lstStyle>
          <a:p>
            <a:pPr>
              <a:defRPr/>
            </a:pPr>
            <a:fld id="{34828489-F952-6F40-996C-2ACB4701A308}" type="slidenum">
              <a:rPr lang="en-US"/>
              <a:pPr>
                <a:defRPr/>
              </a:pPr>
              <a:t>‹#›</a:t>
            </a:fld>
            <a:endParaRPr lang="en-US"/>
          </a:p>
        </p:txBody>
      </p:sp>
    </p:spTree>
    <p:extLst>
      <p:ext uri="{BB962C8B-B14F-4D97-AF65-F5344CB8AC3E}">
        <p14:creationId xmlns:p14="http://schemas.microsoft.com/office/powerpoint/2010/main" val="34185158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E5D21BBC-1A14-9B44-B753-A2B6BE4939F8}" type="slidenum">
              <a:rPr lang="en-US"/>
              <a:pPr>
                <a:defRPr/>
              </a:pPr>
              <a:t>‹#›</a:t>
            </a:fld>
            <a:endParaRPr lang="en-US"/>
          </a:p>
        </p:txBody>
      </p:sp>
    </p:spTree>
    <p:extLst>
      <p:ext uri="{BB962C8B-B14F-4D97-AF65-F5344CB8AC3E}">
        <p14:creationId xmlns:p14="http://schemas.microsoft.com/office/powerpoint/2010/main" val="16388248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89DAE80E-C459-7B42-B948-E7322DAD0239}" type="slidenum">
              <a:rPr lang="en-US"/>
              <a:pPr>
                <a:defRPr/>
              </a:pPr>
              <a:t>‹#›</a:t>
            </a:fld>
            <a:endParaRPr lang="en-US"/>
          </a:p>
        </p:txBody>
      </p:sp>
    </p:spTree>
    <p:extLst>
      <p:ext uri="{BB962C8B-B14F-4D97-AF65-F5344CB8AC3E}">
        <p14:creationId xmlns:p14="http://schemas.microsoft.com/office/powerpoint/2010/main" val="26108689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359F046B-18C9-AF43-9E44-71C8890A9045}" type="slidenum">
              <a:rPr lang="en-US"/>
              <a:pPr>
                <a:defRPr/>
              </a:pPr>
              <a:t>‹#›</a:t>
            </a:fld>
            <a:endParaRPr lang="en-US"/>
          </a:p>
        </p:txBody>
      </p:sp>
    </p:spTree>
    <p:extLst>
      <p:ext uri="{BB962C8B-B14F-4D97-AF65-F5344CB8AC3E}">
        <p14:creationId xmlns:p14="http://schemas.microsoft.com/office/powerpoint/2010/main" val="313178119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pPr>
                <a:defRPr/>
              </a:pPr>
              <a:t>‹#›</a:t>
            </a:fld>
            <a:endParaRPr lang="en-US"/>
          </a:p>
        </p:txBody>
      </p:sp>
    </p:spTree>
    <p:extLst>
      <p:ext uri="{BB962C8B-B14F-4D97-AF65-F5344CB8AC3E}">
        <p14:creationId xmlns:p14="http://schemas.microsoft.com/office/powerpoint/2010/main" val="2229673866"/>
      </p:ext>
    </p:extLst>
  </p:cSld>
  <p:clrMapOvr>
    <a:masterClrMapping/>
  </p:clrMapOvr>
  <p:transition xmlns:p14="http://schemas.microsoft.com/office/powerpoint/2010/mai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E5F2D8A-B87F-AF45-ABB7-623B6BEB7A21}" type="slidenum">
              <a:rPr lang="en-US"/>
              <a:pPr>
                <a:defRPr/>
              </a:pPr>
              <a:t>‹#›</a:t>
            </a:fld>
            <a:endParaRPr lang="en-US"/>
          </a:p>
        </p:txBody>
      </p:sp>
    </p:spTree>
    <p:extLst>
      <p:ext uri="{BB962C8B-B14F-4D97-AF65-F5344CB8AC3E}">
        <p14:creationId xmlns:p14="http://schemas.microsoft.com/office/powerpoint/2010/main" val="1633081501"/>
      </p:ext>
    </p:extLst>
  </p:cSld>
  <p:clrMapOvr>
    <a:masterClrMapping/>
  </p:clrMapOvr>
  <p:transition xmlns:p14="http://schemas.microsoft.com/office/powerpoint/2010/mai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2CE117F-B014-5943-BC3B-4589549B921D}" type="slidenum">
              <a:rPr lang="en-US"/>
              <a:pPr>
                <a:defRPr/>
              </a:pPr>
              <a:t>‹#›</a:t>
            </a:fld>
            <a:endParaRPr lang="en-US"/>
          </a:p>
        </p:txBody>
      </p:sp>
    </p:spTree>
    <p:extLst>
      <p:ext uri="{BB962C8B-B14F-4D97-AF65-F5344CB8AC3E}">
        <p14:creationId xmlns:p14="http://schemas.microsoft.com/office/powerpoint/2010/main" val="1667064627"/>
      </p:ext>
    </p:extLst>
  </p:cSld>
  <p:clrMapOvr>
    <a:masterClrMapping/>
  </p:clrMapOvr>
  <p:transition xmlns:p14="http://schemas.microsoft.com/office/powerpoint/2010/mai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10B36F8-C265-6B4F-85CB-FF1FC59EB771}" type="slidenum">
              <a:rPr lang="en-US"/>
              <a:pPr>
                <a:defRPr/>
              </a:pPr>
              <a:t>‹#›</a:t>
            </a:fld>
            <a:endParaRPr lang="en-US"/>
          </a:p>
        </p:txBody>
      </p:sp>
    </p:spTree>
    <p:extLst>
      <p:ext uri="{BB962C8B-B14F-4D97-AF65-F5344CB8AC3E}">
        <p14:creationId xmlns:p14="http://schemas.microsoft.com/office/powerpoint/2010/main" val="126835314"/>
      </p:ext>
    </p:extLst>
  </p:cSld>
  <p:clrMapOvr>
    <a:masterClrMapping/>
  </p:clrMapOvr>
  <p:transition xmlns:p14="http://schemas.microsoft.com/office/powerpoint/2010/mai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E45FD6C8-7465-AB4F-A0C9-37CE61CD28F0}" type="slidenum">
              <a:rPr lang="en-US"/>
              <a:pPr>
                <a:defRPr/>
              </a:pPr>
              <a:t>‹#›</a:t>
            </a:fld>
            <a:endParaRPr lang="en-US"/>
          </a:p>
        </p:txBody>
      </p:sp>
    </p:spTree>
    <p:extLst>
      <p:ext uri="{BB962C8B-B14F-4D97-AF65-F5344CB8AC3E}">
        <p14:creationId xmlns:p14="http://schemas.microsoft.com/office/powerpoint/2010/main" val="2979873393"/>
      </p:ext>
    </p:extLst>
  </p:cSld>
  <p:clrMapOvr>
    <a:masterClrMapping/>
  </p:clrMapOvr>
  <p:transition xmlns:p14="http://schemas.microsoft.com/office/powerpoint/2010/mai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1A903A14-5149-3747-A654-8F6EE582468F}" type="slidenum">
              <a:rPr lang="en-US"/>
              <a:pPr>
                <a:defRPr/>
              </a:pPr>
              <a:t>‹#›</a:t>
            </a:fld>
            <a:endParaRPr lang="en-US"/>
          </a:p>
        </p:txBody>
      </p:sp>
    </p:spTree>
    <p:extLst>
      <p:ext uri="{BB962C8B-B14F-4D97-AF65-F5344CB8AC3E}">
        <p14:creationId xmlns:p14="http://schemas.microsoft.com/office/powerpoint/2010/main" val="4240906960"/>
      </p:ext>
    </p:extLst>
  </p:cSld>
  <p:clrMapOvr>
    <a:masterClrMapping/>
  </p:clrMapOvr>
  <p:transition xmlns:p14="http://schemas.microsoft.com/office/powerpoint/2010/mai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26C2B0F0-30B7-FF48-B365-7B6EFB35D553}" type="slidenum">
              <a:rPr lang="en-US"/>
              <a:pPr>
                <a:defRPr/>
              </a:pPr>
              <a:t>‹#›</a:t>
            </a:fld>
            <a:endParaRPr lang="en-US"/>
          </a:p>
        </p:txBody>
      </p:sp>
    </p:spTree>
    <p:extLst>
      <p:ext uri="{BB962C8B-B14F-4D97-AF65-F5344CB8AC3E}">
        <p14:creationId xmlns:p14="http://schemas.microsoft.com/office/powerpoint/2010/main" val="397212416"/>
      </p:ext>
    </p:extLst>
  </p:cSld>
  <p:clrMapOvr>
    <a:masterClrMapping/>
  </p:clrMapOvr>
  <p:transition xmlns:p14="http://schemas.microsoft.com/office/powerpoint/2010/mai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4CD74C56-C520-6C46-86F9-63B9F087C405}" type="slidenum">
              <a:rPr lang="en-US"/>
              <a:pPr>
                <a:defRPr/>
              </a:pPr>
              <a:t>‹#›</a:t>
            </a:fld>
            <a:endParaRPr lang="en-US"/>
          </a:p>
        </p:txBody>
      </p:sp>
    </p:spTree>
    <p:extLst>
      <p:ext uri="{BB962C8B-B14F-4D97-AF65-F5344CB8AC3E}">
        <p14:creationId xmlns:p14="http://schemas.microsoft.com/office/powerpoint/2010/main" val="3606671633"/>
      </p:ext>
    </p:extLst>
  </p:cSld>
  <p:clrMapOvr>
    <a:masterClrMapping/>
  </p:clrMapOvr>
  <p:transition xmlns:p14="http://schemas.microsoft.com/office/powerpoint/2010/mai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B93A4B43-7E5E-6848-B681-059384B30A24}" type="slidenum">
              <a:rPr lang="en-US"/>
              <a:pPr>
                <a:defRPr/>
              </a:pPr>
              <a:t>‹#›</a:t>
            </a:fld>
            <a:endParaRPr lang="en-US"/>
          </a:p>
        </p:txBody>
      </p:sp>
    </p:spTree>
    <p:extLst>
      <p:ext uri="{BB962C8B-B14F-4D97-AF65-F5344CB8AC3E}">
        <p14:creationId xmlns:p14="http://schemas.microsoft.com/office/powerpoint/2010/main" val="3831218587"/>
      </p:ext>
    </p:extLst>
  </p:cSld>
  <p:clrMapOvr>
    <a:masterClrMapping/>
  </p:clrMapOvr>
  <p:transition xmlns:p14="http://schemas.microsoft.com/office/powerpoint/2010/mai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6CDE614-D259-7B44-8B4B-01672DF893AD}" type="slidenum">
              <a:rPr lang="en-US"/>
              <a:pPr>
                <a:defRPr/>
              </a:pPr>
              <a:t>‹#›</a:t>
            </a:fld>
            <a:endParaRPr lang="en-US"/>
          </a:p>
        </p:txBody>
      </p:sp>
    </p:spTree>
    <p:extLst>
      <p:ext uri="{BB962C8B-B14F-4D97-AF65-F5344CB8AC3E}">
        <p14:creationId xmlns:p14="http://schemas.microsoft.com/office/powerpoint/2010/main" val="3268185459"/>
      </p:ext>
    </p:extLst>
  </p:cSld>
  <p:clrMapOvr>
    <a:masterClrMapping/>
  </p:clrMapOvr>
  <p:transition xmlns:p14="http://schemas.microsoft.com/office/powerpoint/2010/mai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E707C01-E979-D54D-8AB6-7939B0B7788C}" type="slidenum">
              <a:rPr lang="en-US"/>
              <a:pPr>
                <a:defRPr/>
              </a:pPr>
              <a:t>‹#›</a:t>
            </a:fld>
            <a:endParaRPr lang="en-US"/>
          </a:p>
        </p:txBody>
      </p:sp>
    </p:spTree>
    <p:extLst>
      <p:ext uri="{BB962C8B-B14F-4D97-AF65-F5344CB8AC3E}">
        <p14:creationId xmlns:p14="http://schemas.microsoft.com/office/powerpoint/2010/main" val="538608325"/>
      </p:ext>
    </p:extLst>
  </p:cSld>
  <p:clrMapOvr>
    <a:masterClrMapping/>
  </p:clrMapOvr>
  <p:transition xmlns:p14="http://schemas.microsoft.com/office/powerpoint/2010/main">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3.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5.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emf"/><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22.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22.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222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F5AD44B4-7145-484F-B10E-54C661ED9E8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02" r:id="rId1"/>
    <p:sldLayoutId id="2147486103" r:id="rId2"/>
    <p:sldLayoutId id="2147486104" r:id="rId3"/>
    <p:sldLayoutId id="2147486105" r:id="rId4"/>
    <p:sldLayoutId id="2147486106" r:id="rId5"/>
    <p:sldLayoutId id="2147486107" r:id="rId6"/>
    <p:sldLayoutId id="2147486108" r:id="rId7"/>
    <p:sldLayoutId id="2147486109" r:id="rId8"/>
    <p:sldLayoutId id="2147486110" r:id="rId9"/>
    <p:sldLayoutId id="2147486111" r:id="rId10"/>
    <p:sldLayoutId id="2147486112"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cs typeface="Arial" charset="0"/>
              </a:defRPr>
            </a:lvl1pPr>
          </a:lstStyle>
          <a:p>
            <a:pPr>
              <a:defRPr/>
            </a:pPr>
            <a:fld id="{14BC0BFC-E0FA-9F49-B0B2-27620A5EC1D3}" type="slidenum">
              <a:rPr lang="en-GB">
                <a:ea typeface="MS PGothic" charset="0"/>
              </a:rPr>
              <a:pPr>
                <a:defRPr/>
              </a:pPr>
              <a:t>‹#›</a:t>
            </a:fld>
            <a:endParaRPr lang="en-GB">
              <a:ea typeface="MS PGothic" charset="0"/>
            </a:endParaRPr>
          </a:p>
        </p:txBody>
      </p:sp>
    </p:spTree>
    <p:extLst>
      <p:ext uri="{BB962C8B-B14F-4D97-AF65-F5344CB8AC3E}">
        <p14:creationId xmlns:p14="http://schemas.microsoft.com/office/powerpoint/2010/main" val="3438142601"/>
      </p:ext>
    </p:extLst>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solidFill>
                <a:srgbClr val="FFFFFF"/>
              </a:solidFill>
            </a:endParaRPr>
          </a:p>
        </p:txBody>
      </p:sp>
      <p:sp>
        <p:nvSpPr>
          <p:cNvPr id="63491"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FF"/>
              </a:solidFill>
              <a:latin typeface="Times New Roman" charset="0"/>
              <a:ea typeface="MS PGothic" charset="0"/>
              <a:cs typeface="MS PGothic" charset="0"/>
            </a:endParaRPr>
          </a:p>
        </p:txBody>
      </p:sp>
      <p:sp>
        <p:nvSpPr>
          <p:cNvPr id="63492"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3"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4"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5"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6"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7"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8"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63499"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3500"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charset="0"/>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charset="0"/>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80629AFF-DFE6-2C44-BDE0-47FF778C0DC7}" type="slidenum">
              <a:rPr lang="zh-CN" altLang="en-US">
                <a:latin typeface="Times New Roman" charset="0"/>
                <a:ea typeface="MS PGothic" charset="0"/>
                <a:cs typeface="MS PGothic" charset="0"/>
              </a:rPr>
              <a:pPr>
                <a:defRPr/>
              </a:pPr>
              <a:t>‹#›</a:t>
            </a:fld>
            <a:endParaRPr lang="en-US" altLang="zh-CN">
              <a:latin typeface="Times New Roman" charset="0"/>
              <a:ea typeface="MS PGothic" charset="0"/>
              <a:cs typeface="MS PGothic" charset="0"/>
            </a:endParaRPr>
          </a:p>
        </p:txBody>
      </p:sp>
    </p:spTree>
    <p:extLst>
      <p:ext uri="{BB962C8B-B14F-4D97-AF65-F5344CB8AC3E}">
        <p14:creationId xmlns:p14="http://schemas.microsoft.com/office/powerpoint/2010/main" val="3997882227"/>
      </p:ext>
    </p:extLst>
  </p:cSld>
  <p:clrMap bg1="dk2" tx1="lt1" bg2="dk1" tx2="lt2" accent1="accent1" accent2="accent2" accent3="accent3" accent4="accent4" accent5="accent5" accent6="accent6" hlink="hlink" folHlink="folHlink"/>
  <p:sldLayoutIdLst>
    <p:sldLayoutId id="2147486141" r:id="rId1"/>
    <p:sldLayoutId id="2147486142" r:id="rId2"/>
    <p:sldLayoutId id="2147486143" r:id="rId3"/>
    <p:sldLayoutId id="2147486144" r:id="rId4"/>
    <p:sldLayoutId id="2147486145" r:id="rId5"/>
    <p:sldLayoutId id="2147486146" r:id="rId6"/>
    <p:sldLayoutId id="2147486147" r:id="rId7"/>
    <p:sldLayoutId id="2147486148" r:id="rId8"/>
    <p:sldLayoutId id="2147486149" r:id="rId9"/>
    <p:sldLayoutId id="2147486150" r:id="rId10"/>
    <p:sldLayoutId id="2147486151" r:id="rId11"/>
  </p:sldLayoutIdLst>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8077200" cy="1143000"/>
          </a:xfrm>
          <a:prstGeom prst="rect">
            <a:avLst/>
          </a:prstGeom>
          <a:noFill/>
          <a:ln>
            <a:noFill/>
          </a:ln>
          <a:effectLst>
            <a:outerShdw blurRad="635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Trebuchet MS" charset="0"/>
                <a:ea typeface="ＭＳ Ｐゴシック" charset="0"/>
                <a:cs typeface="+mn-cs"/>
              </a:defRPr>
            </a:lvl1pPr>
          </a:lstStyle>
          <a:p>
            <a:pPr>
              <a:defRPr/>
            </a:pPr>
            <a:endParaRPr lang="en-US">
              <a:cs typeface="ＭＳ Ｐゴシック"/>
            </a:endParaRPr>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rebuchet MS" charset="0"/>
                <a:ea typeface="ＭＳ Ｐゴシック" charset="0"/>
                <a:cs typeface="+mn-cs"/>
              </a:defRPr>
            </a:lvl1pPr>
          </a:lstStyle>
          <a:p>
            <a:pPr>
              <a:defRPr/>
            </a:pPr>
            <a:endParaRPr lang="en-US">
              <a:cs typeface="ＭＳ Ｐゴシック"/>
            </a:endParaRPr>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rebuchet MS" charset="0"/>
              </a:defRPr>
            </a:lvl1pPr>
          </a:lstStyle>
          <a:p>
            <a:pPr>
              <a:defRPr/>
            </a:pPr>
            <a:fld id="{50456F81-58F6-6947-9025-FCB4D8496483}" type="slidenum">
              <a:rPr lang="zh-CN" altLang="en-US">
                <a:ea typeface="MS PGothic" charset="0"/>
                <a:cs typeface="MS PGothic" charset="0"/>
              </a:rPr>
              <a:pPr>
                <a:defRPr/>
              </a:pPr>
              <a:t>‹#›</a:t>
            </a:fld>
            <a:endParaRPr lang="en-US" altLang="zh-CN">
              <a:ea typeface="MS PGothic" charset="0"/>
              <a:cs typeface="MS PGothic" charset="0"/>
            </a:endParaRPr>
          </a:p>
        </p:txBody>
      </p:sp>
    </p:spTree>
    <p:extLst>
      <p:ext uri="{BB962C8B-B14F-4D97-AF65-F5344CB8AC3E}">
        <p14:creationId xmlns:p14="http://schemas.microsoft.com/office/powerpoint/2010/main" val="2965387965"/>
      </p:ext>
    </p:extLst>
  </p:cSld>
  <p:clrMap bg1="lt1" tx1="dk1" bg2="lt2" tx2="dk2" accent1="accent1" accent2="accent2" accent3="accent3" accent4="accent4" accent5="accent5" accent6="accent6" hlink="hlink" folHlink="folHlink"/>
  <p:sldLayoutIdLst>
    <p:sldLayoutId id="2147486153" r:id="rId1"/>
    <p:sldLayoutId id="2147486154" r:id="rId2"/>
    <p:sldLayoutId id="2147486155" r:id="rId3"/>
    <p:sldLayoutId id="2147486156" r:id="rId4"/>
    <p:sldLayoutId id="2147486157" r:id="rId5"/>
    <p:sldLayoutId id="2147486158" r:id="rId6"/>
    <p:sldLayoutId id="2147486159" r:id="rId7"/>
    <p:sldLayoutId id="2147486160" r:id="rId8"/>
    <p:sldLayoutId id="2147486161" r:id="rId9"/>
    <p:sldLayoutId id="2147486162" r:id="rId10"/>
    <p:sldLayoutId id="2147486163" r:id="rId11"/>
  </p:sldLayoutIdLst>
  <p:transition xmlns:p14="http://schemas.microsoft.com/office/powerpoint/2010/main">
    <p:random/>
  </p:transition>
  <p:txStyles>
    <p:titleStyle>
      <a:lvl1pPr algn="r" rtl="0" eaLnBrk="0" fontAlgn="base" hangingPunct="0">
        <a:spcBef>
          <a:spcPct val="0"/>
        </a:spcBef>
        <a:spcAft>
          <a:spcPct val="0"/>
        </a:spcAft>
        <a:defRPr sz="4400" i="1">
          <a:solidFill>
            <a:schemeClr val="tx2"/>
          </a:solidFill>
          <a:latin typeface="+mj-lt"/>
          <a:ea typeface="MS PGothic" panose="020B0600070205080204" pitchFamily="34" charset="-128"/>
          <a:cs typeface="MS PGothic" charset="0"/>
        </a:defRPr>
      </a:lvl1pPr>
      <a:lvl2pPr algn="r" rtl="0" eaLnBrk="0" fontAlgn="base" hangingPunct="0">
        <a:spcBef>
          <a:spcPct val="0"/>
        </a:spcBef>
        <a:spcAft>
          <a:spcPct val="0"/>
        </a:spcAft>
        <a:defRPr sz="4400" i="1">
          <a:solidFill>
            <a:schemeClr val="tx2"/>
          </a:solidFill>
          <a:latin typeface="Trebuchet MS" charset="0"/>
          <a:ea typeface="MS PGothic" panose="020B0600070205080204" pitchFamily="34" charset="-128"/>
          <a:cs typeface="MS PGothic" charset="0"/>
        </a:defRPr>
      </a:lvl2pPr>
      <a:lvl3pPr algn="r" rtl="0" eaLnBrk="0" fontAlgn="base" hangingPunct="0">
        <a:spcBef>
          <a:spcPct val="0"/>
        </a:spcBef>
        <a:spcAft>
          <a:spcPct val="0"/>
        </a:spcAft>
        <a:defRPr sz="4400" i="1">
          <a:solidFill>
            <a:schemeClr val="tx2"/>
          </a:solidFill>
          <a:latin typeface="Trebuchet MS" charset="0"/>
          <a:ea typeface="MS PGothic" panose="020B0600070205080204" pitchFamily="34" charset="-128"/>
          <a:cs typeface="MS PGothic" charset="0"/>
        </a:defRPr>
      </a:lvl3pPr>
      <a:lvl4pPr algn="r" rtl="0" eaLnBrk="0" fontAlgn="base" hangingPunct="0">
        <a:spcBef>
          <a:spcPct val="0"/>
        </a:spcBef>
        <a:spcAft>
          <a:spcPct val="0"/>
        </a:spcAft>
        <a:defRPr sz="4400" i="1">
          <a:solidFill>
            <a:schemeClr val="tx2"/>
          </a:solidFill>
          <a:latin typeface="Trebuchet MS" charset="0"/>
          <a:ea typeface="MS PGothic" panose="020B0600070205080204" pitchFamily="34" charset="-128"/>
          <a:cs typeface="MS PGothic" charset="0"/>
        </a:defRPr>
      </a:lvl4pPr>
      <a:lvl5pPr algn="r" rtl="0" eaLnBrk="0" fontAlgn="base" hangingPunct="0">
        <a:spcBef>
          <a:spcPct val="0"/>
        </a:spcBef>
        <a:spcAft>
          <a:spcPct val="0"/>
        </a:spcAft>
        <a:defRPr sz="4400" i="1">
          <a:solidFill>
            <a:schemeClr val="tx2"/>
          </a:solidFill>
          <a:latin typeface="Trebuchet MS" charset="0"/>
          <a:ea typeface="MS PGothic" panose="020B0600070205080204" pitchFamily="34" charset="-128"/>
          <a:cs typeface="MS PGothic"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cs typeface="Arial" charset="0"/>
              </a:defRPr>
            </a:lvl1pPr>
          </a:lstStyle>
          <a:p>
            <a:pPr>
              <a:defRPr/>
            </a:pPr>
            <a:fld id="{BA25D3D7-E6FD-1243-88FE-5931705A3C0A}" type="slidenum">
              <a:rPr lang="en-GB">
                <a:ea typeface="MS PGothic" charset="0"/>
              </a:rPr>
              <a:pPr>
                <a:defRPr/>
              </a:pPr>
              <a:t>‹#›</a:t>
            </a:fld>
            <a:endParaRPr lang="en-GB">
              <a:ea typeface="MS PGothic" charset="0"/>
            </a:endParaRPr>
          </a:p>
        </p:txBody>
      </p:sp>
    </p:spTree>
    <p:extLst>
      <p:ext uri="{BB962C8B-B14F-4D97-AF65-F5344CB8AC3E}">
        <p14:creationId xmlns:p14="http://schemas.microsoft.com/office/powerpoint/2010/main" val="2222063492"/>
      </p:ext>
    </p:extLst>
  </p:cSld>
  <p:clrMap bg1="lt1" tx1="dk1" bg2="lt2" tx2="dk2" accent1="accent1" accent2="accent2" accent3="accent3" accent4="accent4" accent5="accent5" accent6="accent6" hlink="hlink" folHlink="folHlink"/>
  <p:sldLayoutIdLst>
    <p:sldLayoutId id="2147486165" r:id="rId1"/>
    <p:sldLayoutId id="2147486166" r:id="rId2"/>
    <p:sldLayoutId id="2147486167" r:id="rId3"/>
    <p:sldLayoutId id="2147486168" r:id="rId4"/>
    <p:sldLayoutId id="2147486169" r:id="rId5"/>
    <p:sldLayoutId id="2147486170" r:id="rId6"/>
    <p:sldLayoutId id="2147486171" r:id="rId7"/>
    <p:sldLayoutId id="2147486172" r:id="rId8"/>
    <p:sldLayoutId id="2147486173" r:id="rId9"/>
    <p:sldLayoutId id="2147486174" r:id="rId10"/>
    <p:sldLayoutId id="2147486175"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8672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ea typeface="ＭＳ Ｐゴシック" charset="0"/>
                <a:cs typeface="ＭＳ Ｐゴシック" charset="0"/>
              </a:defRPr>
            </a:lvl1pPr>
          </a:lstStyle>
          <a:p>
            <a:pPr>
              <a:defRPr/>
            </a:pPr>
            <a:fld id="{093E60C7-FD39-5947-A631-030ACAC3FD81}" type="slidenum">
              <a:rPr lang="en-US"/>
              <a:pPr>
                <a:defRPr/>
              </a:pPr>
              <a:t>‹#›</a:t>
            </a:fld>
            <a:endParaRPr lang="en-US"/>
          </a:p>
        </p:txBody>
      </p:sp>
    </p:spTree>
    <p:extLst>
      <p:ext uri="{BB962C8B-B14F-4D97-AF65-F5344CB8AC3E}">
        <p14:creationId xmlns:p14="http://schemas.microsoft.com/office/powerpoint/2010/main" val="2186463591"/>
      </p:ext>
    </p:extLst>
  </p:cSld>
  <p:clrMap bg1="dk2" tx1="lt1" bg2="dk1" tx2="lt2" accent1="accent1" accent2="accent2" accent3="accent3" accent4="accent4" accent5="accent5" accent6="accent6" hlink="hlink" folHlink="folHlink"/>
  <p:sldLayoutIdLst>
    <p:sldLayoutId id="2147486177" r:id="rId1"/>
    <p:sldLayoutId id="2147486178" r:id="rId2"/>
    <p:sldLayoutId id="2147486179" r:id="rId3"/>
    <p:sldLayoutId id="2147486180" r:id="rId4"/>
    <p:sldLayoutId id="2147486181" r:id="rId5"/>
    <p:sldLayoutId id="2147486182" r:id="rId6"/>
    <p:sldLayoutId id="2147486183" r:id="rId7"/>
    <p:sldLayoutId id="2147486184" r:id="rId8"/>
    <p:sldLayoutId id="2147486185" r:id="rId9"/>
    <p:sldLayoutId id="2147486186" r:id="rId10"/>
    <p:sldLayoutId id="2147486187"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447800" y="609600"/>
            <a:ext cx="7239000" cy="1143000"/>
          </a:xfrm>
          <a:prstGeom prst="rect">
            <a:avLst/>
          </a:prstGeom>
          <a:noFill/>
          <a:ln>
            <a:noFill/>
          </a:ln>
          <a:effectLst>
            <a:outerShdw blurRad="635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267" name="Rectangle 3"/>
          <p:cNvSpPr>
            <a:spLocks noGrp="1" noChangeArrowheads="1"/>
          </p:cNvSpPr>
          <p:nvPr>
            <p:ph type="body" idx="1"/>
          </p:nvPr>
        </p:nvSpPr>
        <p:spPr bwMode="auto">
          <a:xfrm>
            <a:off x="2286000" y="1981200"/>
            <a:ext cx="6400800" cy="4114800"/>
          </a:xfrm>
          <a:prstGeom prst="rect">
            <a:avLst/>
          </a:prstGeom>
          <a:noFill/>
          <a:ln>
            <a:noFill/>
          </a:ln>
          <a:effectLst>
            <a:outerShdw blurRad="635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00"/>
                </a:solidFill>
                <a:latin typeface="Verdana" charset="0"/>
                <a:ea typeface="Osaka" charset="0"/>
                <a:cs typeface="Osaka" charset="0"/>
              </a:defRPr>
            </a:lvl1pPr>
          </a:lstStyle>
          <a:p>
            <a:pPr>
              <a:defRPr/>
            </a:pPr>
            <a:endParaRPr lang="en-US"/>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Verdana" charset="0"/>
                <a:ea typeface="Osaka" charset="0"/>
                <a:cs typeface="Osaka" charset="0"/>
              </a:defRPr>
            </a:lvl1pPr>
          </a:lstStyle>
          <a:p>
            <a:pPr>
              <a:defRPr/>
            </a:pPr>
            <a:endParaRPr lang="en-US"/>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FFFF00"/>
                </a:solidFill>
                <a:latin typeface="Verdana" charset="0"/>
                <a:ea typeface="Osaka" charset="0"/>
                <a:cs typeface="Osaka" charset="0"/>
              </a:defRPr>
            </a:lvl1pPr>
          </a:lstStyle>
          <a:p>
            <a:pPr>
              <a:defRPr/>
            </a:pPr>
            <a:fld id="{8F1799A3-6559-044A-A8C0-DA9C4054A798}" type="slidenum">
              <a:rPr lang="zh-CN" altLang="en-US"/>
              <a:pPr>
                <a:defRPr/>
              </a:pPr>
              <a:t>‹#›</a:t>
            </a:fld>
            <a:endParaRPr lang="en-US" altLang="zh-CN"/>
          </a:p>
        </p:txBody>
      </p:sp>
    </p:spTree>
    <p:extLst>
      <p:ext uri="{BB962C8B-B14F-4D97-AF65-F5344CB8AC3E}">
        <p14:creationId xmlns:p14="http://schemas.microsoft.com/office/powerpoint/2010/main" val="3119894104"/>
      </p:ext>
    </p:extLst>
  </p:cSld>
  <p:clrMap bg1="dk2" tx1="lt1" bg2="dk1" tx2="lt2" accent1="accent1" accent2="accent2" accent3="accent3" accent4="accent4" accent5="accent5" accent6="accent6" hlink="hlink" folHlink="folHlink"/>
  <p:sldLayoutIdLst>
    <p:sldLayoutId id="2147486189" r:id="rId1"/>
    <p:sldLayoutId id="2147486190" r:id="rId2"/>
    <p:sldLayoutId id="2147486191" r:id="rId3"/>
    <p:sldLayoutId id="2147486192" r:id="rId4"/>
    <p:sldLayoutId id="2147486193" r:id="rId5"/>
    <p:sldLayoutId id="2147486194" r:id="rId6"/>
    <p:sldLayoutId id="2147486195" r:id="rId7"/>
    <p:sldLayoutId id="2147486196" r:id="rId8"/>
    <p:sldLayoutId id="2147486197" r:id="rId9"/>
    <p:sldLayoutId id="2147486198" r:id="rId10"/>
    <p:sldLayoutId id="2147486199"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761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76132"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761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761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76135"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76136"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zh-CN" altLang="en-US" smtClean="0">
              <a:solidFill>
                <a:srgbClr val="000000"/>
              </a:solidFill>
              <a:latin typeface="Arial" panose="020B0604020202020204" pitchFamily="34" charset="0"/>
              <a:cs typeface="MS PGothic" charset="0"/>
            </a:endParaRPr>
          </a:p>
        </p:txBody>
      </p:sp>
      <p:sp>
        <p:nvSpPr>
          <p:cNvPr id="112649"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12650"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000000"/>
                </a:solidFill>
                <a:latin typeface="Arial" charset="0"/>
              </a:defRPr>
            </a:lvl1pPr>
          </a:lstStyle>
          <a:p>
            <a:pPr>
              <a:defRPr/>
            </a:pPr>
            <a:fld id="{DBBAD47A-0F45-8647-A89D-0F30A20CEFC2}" type="slidenum">
              <a:rPr lang="zh-CN" altLang="en-US">
                <a:ea typeface="MS PGothic" charset="0"/>
                <a:cs typeface="MS PGothic" charset="0"/>
              </a:rPr>
              <a:pPr>
                <a:defRPr/>
              </a:pPr>
              <a:t>‹#›</a:t>
            </a:fld>
            <a:endParaRPr lang="en-US" altLang="zh-CN">
              <a:ea typeface="MS PGothic" charset="0"/>
              <a:cs typeface="MS PGothic" charset="0"/>
            </a:endParaRPr>
          </a:p>
        </p:txBody>
      </p:sp>
    </p:spTree>
    <p:extLst>
      <p:ext uri="{BB962C8B-B14F-4D97-AF65-F5344CB8AC3E}">
        <p14:creationId xmlns:p14="http://schemas.microsoft.com/office/powerpoint/2010/main" val="779026057"/>
      </p:ext>
    </p:extLst>
  </p:cSld>
  <p:clrMap bg1="lt1" tx1="dk1" bg2="lt2" tx2="dk2" accent1="accent1" accent2="accent2" accent3="accent3" accent4="accent4" accent5="accent5" accent6="accent6" hlink="hlink" folHlink="folHlink"/>
  <p:sldLayoutIdLst>
    <p:sldLayoutId id="2147486201" r:id="rId1"/>
    <p:sldLayoutId id="2147486202" r:id="rId2"/>
    <p:sldLayoutId id="2147486203" r:id="rId3"/>
    <p:sldLayoutId id="2147486204" r:id="rId4"/>
    <p:sldLayoutId id="2147486205" r:id="rId5"/>
    <p:sldLayoutId id="2147486206" r:id="rId6"/>
    <p:sldLayoutId id="2147486207" r:id="rId7"/>
    <p:sldLayoutId id="2147486208" r:id="rId8"/>
    <p:sldLayoutId id="2147486209" r:id="rId9"/>
    <p:sldLayoutId id="2147486210" r:id="rId10"/>
    <p:sldLayoutId id="2147486211" r:id="rId11"/>
  </p:sldLayoutIdLst>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493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cs typeface="+mn-cs"/>
              </a:defRPr>
            </a:lvl1pPr>
          </a:lstStyle>
          <a:p>
            <a:pPr>
              <a:defRPr/>
            </a:pPr>
            <a:endParaRPr lang="en-US">
              <a:cs typeface="ＭＳ Ｐゴシック"/>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cs typeface="+mn-cs"/>
              </a:defRPr>
            </a:lvl1pPr>
          </a:lstStyle>
          <a:p>
            <a:pPr>
              <a:defRPr/>
            </a:pPr>
            <a:endParaRPr lang="en-US">
              <a:cs typeface="ＭＳ Ｐゴシック"/>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smtClean="0">
                <a:solidFill>
                  <a:srgbClr val="BBE0E3"/>
                </a:solidFill>
                <a:latin typeface="Helvetica" charset="0"/>
              </a:defRPr>
            </a:lvl1pPr>
          </a:lstStyle>
          <a:p>
            <a:pPr>
              <a:defRPr/>
            </a:pPr>
            <a:fld id="{BEF6AB39-656B-DD4B-9E68-E15E74A548D8}" type="slidenum">
              <a:rPr lang="zh-CN" altLang="en-US">
                <a:ea typeface="MS PGothic" charset="0"/>
                <a:cs typeface="MS PGothic" charset="0"/>
              </a:rPr>
              <a:pPr>
                <a:defRPr/>
              </a:pPr>
              <a:t>‹#›</a:t>
            </a:fld>
            <a:endParaRPr lang="en-US" altLang="zh-CN">
              <a:ea typeface="MS PGothic" charset="0"/>
              <a:cs typeface="MS PGothic" charset="0"/>
            </a:endParaRPr>
          </a:p>
        </p:txBody>
      </p:sp>
    </p:spTree>
    <p:extLst>
      <p:ext uri="{BB962C8B-B14F-4D97-AF65-F5344CB8AC3E}">
        <p14:creationId xmlns:p14="http://schemas.microsoft.com/office/powerpoint/2010/main" val="1096694672"/>
      </p:ext>
    </p:extLst>
  </p:cSld>
  <p:clrMap bg1="dk2" tx1="lt1" bg2="dk1" tx2="lt2" accent1="accent1" accent2="accent2" accent3="accent3" accent4="accent4" accent5="accent5" accent6="accent6" hlink="hlink" folHlink="folHlink"/>
  <p:sldLayoutIdLst>
    <p:sldLayoutId id="2147486213" r:id="rId1"/>
    <p:sldLayoutId id="2147486214" r:id="rId2"/>
    <p:sldLayoutId id="2147486215" r:id="rId3"/>
    <p:sldLayoutId id="2147486216" r:id="rId4"/>
    <p:sldLayoutId id="2147486217" r:id="rId5"/>
    <p:sldLayoutId id="2147486218" r:id="rId6"/>
    <p:sldLayoutId id="2147486219" r:id="rId7"/>
    <p:sldLayoutId id="2147486220" r:id="rId8"/>
    <p:sldLayoutId id="2147486221" r:id="rId9"/>
    <p:sldLayoutId id="2147486222" r:id="rId10"/>
    <p:sldLayoutId id="2147486223"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ffectLst>
            <a:outerShdw blurRad="635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mn-cs"/>
              </a:defRPr>
            </a:lvl1pPr>
          </a:lstStyle>
          <a:p>
            <a:pPr>
              <a:defRPr/>
            </a:pPr>
            <a:endParaRPr lang="en-US">
              <a:cs typeface="ＭＳ Ｐゴシック"/>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mn-cs"/>
              </a:defRPr>
            </a:lvl1pPr>
          </a:lstStyle>
          <a:p>
            <a:pPr>
              <a:defRPr/>
            </a:pPr>
            <a:endParaRPr lang="en-US">
              <a:cs typeface="ＭＳ Ｐゴシック"/>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smtClean="0">
                <a:solidFill>
                  <a:srgbClr val="FFFFFF"/>
                </a:solidFill>
                <a:latin typeface="Arial" charset="0"/>
              </a:defRPr>
            </a:lvl1pPr>
          </a:lstStyle>
          <a:p>
            <a:pPr>
              <a:defRPr/>
            </a:pPr>
            <a:fld id="{68AA82C0-76A1-524A-A59F-7C65EB367F4F}" type="slidenum">
              <a:rPr lang="zh-CN" altLang="en-US">
                <a:ea typeface="MS PGothic" charset="0"/>
                <a:cs typeface="MS PGothic" charset="0"/>
              </a:rPr>
              <a:pPr>
                <a:defRPr/>
              </a:pPr>
              <a:t>‹#›</a:t>
            </a:fld>
            <a:endParaRPr lang="en-US" altLang="zh-CN">
              <a:ea typeface="MS PGothic" charset="0"/>
              <a:cs typeface="MS PGothic" charset="0"/>
            </a:endParaRPr>
          </a:p>
        </p:txBody>
      </p:sp>
    </p:spTree>
    <p:extLst>
      <p:ext uri="{BB962C8B-B14F-4D97-AF65-F5344CB8AC3E}">
        <p14:creationId xmlns:p14="http://schemas.microsoft.com/office/powerpoint/2010/main" val="1226590935"/>
      </p:ext>
    </p:extLst>
  </p:cSld>
  <p:clrMap bg1="lt1" tx1="dk1" bg2="lt2" tx2="dk2" accent1="accent1" accent2="accent2" accent3="accent3" accent4="accent4" accent5="accent5" accent6="accent6" hlink="hlink" folHlink="folHlink"/>
  <p:sldLayoutIdLst>
    <p:sldLayoutId id="2147486225" r:id="rId1"/>
    <p:sldLayoutId id="2147486226" r:id="rId2"/>
    <p:sldLayoutId id="2147486227" r:id="rId3"/>
    <p:sldLayoutId id="2147486228" r:id="rId4"/>
    <p:sldLayoutId id="2147486229" r:id="rId5"/>
    <p:sldLayoutId id="2147486230" r:id="rId6"/>
    <p:sldLayoutId id="2147486231" r:id="rId7"/>
    <p:sldLayoutId id="2147486232" r:id="rId8"/>
    <p:sldLayoutId id="2147486233" r:id="rId9"/>
    <p:sldLayoutId id="2147486234" r:id="rId10"/>
    <p:sldLayoutId id="2147486235" r:id="rId1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b="1">
          <a:solidFill>
            <a:schemeClr val="bg1"/>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b="1">
          <a:solidFill>
            <a:schemeClr val="bg1"/>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b="1">
          <a:solidFill>
            <a:schemeClr val="bg1"/>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b="1">
          <a:solidFill>
            <a:schemeClr val="bg1"/>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b="1">
          <a:solidFill>
            <a:schemeClr val="bg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b="1">
          <a:solidFill>
            <a:schemeClr val="bg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b="1">
          <a:solidFill>
            <a:schemeClr val="bg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b="1">
          <a:solidFill>
            <a:schemeClr val="bg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70700"/>
            <a:chOff x="0" y="0"/>
            <a:chExt cx="5770" cy="4328"/>
          </a:xfrm>
        </p:grpSpPr>
        <p:sp>
          <p:nvSpPr>
            <p:cNvPr id="1332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1332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9574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p:spPr>
          <p:txBody>
            <a:bodyPr wrap="none" anchor="ctr"/>
            <a:lstStyle/>
            <a:p>
              <a:pPr algn="ctr" eaLnBrk="1" hangingPunct="1">
                <a:defRPr/>
              </a:pPr>
              <a:endParaRPr kumimoji="1" lang="en-US" sz="1800"/>
            </a:p>
          </p:txBody>
        </p:sp>
        <p:grpSp>
          <p:nvGrpSpPr>
            <p:cNvPr id="13323" name="Group 6"/>
            <p:cNvGrpSpPr>
              <a:grpSpLocks/>
            </p:cNvGrpSpPr>
            <p:nvPr/>
          </p:nvGrpSpPr>
          <p:grpSpPr bwMode="auto">
            <a:xfrm>
              <a:off x="4944" y="1"/>
              <a:ext cx="816" cy="3974"/>
              <a:chOff x="4944" y="1"/>
              <a:chExt cx="816" cy="3974"/>
            </a:xfrm>
          </p:grpSpPr>
          <p:grpSp>
            <p:nvGrpSpPr>
              <p:cNvPr id="13335" name="Group 7"/>
              <p:cNvGrpSpPr>
                <a:grpSpLocks/>
              </p:cNvGrpSpPr>
              <p:nvPr userDrawn="1"/>
            </p:nvGrpSpPr>
            <p:grpSpPr bwMode="auto">
              <a:xfrm>
                <a:off x="5280" y="1"/>
                <a:ext cx="480" cy="1430"/>
                <a:chOff x="5280" y="1"/>
                <a:chExt cx="480" cy="1430"/>
              </a:xfrm>
            </p:grpSpPr>
            <p:grpSp>
              <p:nvGrpSpPr>
                <p:cNvPr id="13356" name="Group 8"/>
                <p:cNvGrpSpPr>
                  <a:grpSpLocks/>
                </p:cNvGrpSpPr>
                <p:nvPr userDrawn="1"/>
              </p:nvGrpSpPr>
              <p:grpSpPr bwMode="auto">
                <a:xfrm rot="-5400000">
                  <a:off x="5484" y="0"/>
                  <a:ext cx="174" cy="176"/>
                  <a:chOff x="1657" y="323"/>
                  <a:chExt cx="1691" cy="2560"/>
                </a:xfrm>
              </p:grpSpPr>
              <p:grpSp>
                <p:nvGrpSpPr>
                  <p:cNvPr id="13365" name="Group 9"/>
                  <p:cNvGrpSpPr>
                    <a:grpSpLocks/>
                  </p:cNvGrpSpPr>
                  <p:nvPr/>
                </p:nvGrpSpPr>
                <p:grpSpPr bwMode="auto">
                  <a:xfrm>
                    <a:off x="1657" y="323"/>
                    <a:ext cx="1691" cy="2560"/>
                    <a:chOff x="1657" y="323"/>
                    <a:chExt cx="1691" cy="2560"/>
                  </a:xfrm>
                </p:grpSpPr>
                <p:sp>
                  <p:nvSpPr>
                    <p:cNvPr id="13372" name="Freeform 10"/>
                    <p:cNvSpPr>
                      <a:spLocks/>
                    </p:cNvSpPr>
                    <p:nvPr/>
                  </p:nvSpPr>
                  <p:spPr bwMode="auto">
                    <a:xfrm>
                      <a:off x="2230"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3" name="Freeform 11"/>
                    <p:cNvSpPr>
                      <a:spLocks/>
                    </p:cNvSpPr>
                    <p:nvPr/>
                  </p:nvSpPr>
                  <p:spPr bwMode="auto">
                    <a:xfrm>
                      <a:off x="1715" y="294"/>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66" name="Oval 12"/>
                  <p:cNvSpPr>
                    <a:spLocks noChangeArrowheads="1"/>
                  </p:cNvSpPr>
                  <p:nvPr/>
                </p:nvSpPr>
                <p:spPr bwMode="auto">
                  <a:xfrm>
                    <a:off x="2396" y="1341"/>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7" name="Freeform 13"/>
                  <p:cNvSpPr>
                    <a:spLocks/>
                  </p:cNvSpPr>
                  <p:nvPr/>
                </p:nvSpPr>
                <p:spPr bwMode="auto">
                  <a:xfrm>
                    <a:off x="2716" y="658"/>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8" name="Freeform 14"/>
                  <p:cNvSpPr>
                    <a:spLocks/>
                  </p:cNvSpPr>
                  <p:nvPr/>
                </p:nvSpPr>
                <p:spPr bwMode="auto">
                  <a:xfrm>
                    <a:off x="2784"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9" name="Freeform 15"/>
                  <p:cNvSpPr>
                    <a:spLocks/>
                  </p:cNvSpPr>
                  <p:nvPr/>
                </p:nvSpPr>
                <p:spPr bwMode="auto">
                  <a:xfrm>
                    <a:off x="2483"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0"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1" name="Freeform 17"/>
                  <p:cNvSpPr>
                    <a:spLocks/>
                  </p:cNvSpPr>
                  <p:nvPr/>
                </p:nvSpPr>
                <p:spPr bwMode="auto">
                  <a:xfrm>
                    <a:off x="2094" y="847"/>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13357"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9"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36" name="Group 26"/>
              <p:cNvGrpSpPr>
                <a:grpSpLocks/>
              </p:cNvGrpSpPr>
              <p:nvPr userDrawn="1"/>
            </p:nvGrpSpPr>
            <p:grpSpPr bwMode="auto">
              <a:xfrm>
                <a:off x="4944" y="1008"/>
                <a:ext cx="522" cy="2967"/>
                <a:chOff x="4944" y="1008"/>
                <a:chExt cx="522" cy="2967"/>
              </a:xfrm>
            </p:grpSpPr>
            <p:pic>
              <p:nvPicPr>
                <p:cNvPr id="13337"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2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748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95748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p:spPr>
          <p:txBody>
            <a:bodyPr wrap="none" anchor="ctr"/>
            <a:lstStyle/>
            <a:p>
              <a:pPr>
                <a:defRPr/>
              </a:pPr>
              <a:endParaRPr lang="en-US"/>
            </a:p>
          </p:txBody>
        </p:sp>
        <p:sp>
          <p:nvSpPr>
            <p:cNvPr id="1332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2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2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749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1333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95749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p:spPr>
          <p:txBody>
            <a:bodyPr wrap="none" anchor="ctr"/>
            <a:lstStyle/>
            <a:p>
              <a:pPr>
                <a:defRPr/>
              </a:pPr>
              <a:endParaRPr lang="en-US"/>
            </a:p>
          </p:txBody>
        </p:sp>
        <p:sp>
          <p:nvSpPr>
            <p:cNvPr id="13334" name="AutoShape 56"/>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grpSp>
      <p:sp>
        <p:nvSpPr>
          <p:cNvPr id="13315"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7499" name="Rectangle 59"/>
          <p:cNvSpPr>
            <a:spLocks noGrp="1" noChangeArrowheads="1"/>
          </p:cNvSpPr>
          <p:nvPr>
            <p:ph type="dt" sz="half" idx="2"/>
          </p:nvPr>
        </p:nvSpPr>
        <p:spPr bwMode="auto">
          <a:xfrm>
            <a:off x="301625" y="6242050"/>
            <a:ext cx="1782763"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p>
        </p:txBody>
      </p:sp>
      <p:sp>
        <p:nvSpPr>
          <p:cNvPr id="957500" name="Rectangle 60"/>
          <p:cNvSpPr>
            <a:spLocks noGrp="1" noChangeArrowheads="1"/>
          </p:cNvSpPr>
          <p:nvPr>
            <p:ph type="ftr" sz="quarter" idx="3"/>
          </p:nvPr>
        </p:nvSpPr>
        <p:spPr bwMode="auto">
          <a:xfrm>
            <a:off x="2257425" y="6248400"/>
            <a:ext cx="3455988"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p>
        </p:txBody>
      </p:sp>
      <p:sp>
        <p:nvSpPr>
          <p:cNvPr id="957501" name="Rectangle 61"/>
          <p:cNvSpPr>
            <a:spLocks noGrp="1" noChangeArrowheads="1"/>
          </p:cNvSpPr>
          <p:nvPr>
            <p:ph type="sldNum" sz="quarter" idx="4"/>
          </p:nvPr>
        </p:nvSpPr>
        <p:spPr bwMode="auto">
          <a:xfrm>
            <a:off x="5867400" y="6248400"/>
            <a:ext cx="175577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CB50CD3-80AB-F948-B42F-CF22B8E6A6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3" r:id="rId1"/>
    <p:sldLayoutId id="2147485930" r:id="rId2"/>
    <p:sldLayoutId id="2147485931" r:id="rId3"/>
    <p:sldLayoutId id="2147485932" r:id="rId4"/>
    <p:sldLayoutId id="2147485933" r:id="rId5"/>
    <p:sldLayoutId id="2147485934" r:id="rId6"/>
    <p:sldLayoutId id="2147485935" r:id="rId7"/>
    <p:sldLayoutId id="2147485936" r:id="rId8"/>
    <p:sldLayoutId id="2147485937" r:id="rId9"/>
    <p:sldLayoutId id="2147485938" r:id="rId10"/>
    <p:sldLayoutId id="2147485939" r:id="rId11"/>
  </p:sldLayoutIdLst>
  <p:txStyles>
    <p:titleStyle>
      <a:lvl1pPr algn="l" rtl="0" eaLnBrk="0" fontAlgn="base" hangingPunct="0">
        <a:spcBef>
          <a:spcPct val="0"/>
        </a:spcBef>
        <a:spcAft>
          <a:spcPct val="0"/>
        </a:spcAft>
        <a:defRPr sz="4000">
          <a:solidFill>
            <a:schemeClr val="tx2"/>
          </a:solidFill>
          <a:latin typeface="+mj-lt"/>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mn-ea"/>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4950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latin typeface="Arial" charset="0"/>
              </a:defRPr>
            </a:lvl1pPr>
          </a:lstStyle>
          <a:p>
            <a:pPr>
              <a:defRPr/>
            </a:pPr>
            <a:fld id="{90BDB244-BAFB-BA4C-BBE4-4F3289BE110B}" type="slidenum">
              <a:rPr lang="zh-CN" altLang="en-US">
                <a:ea typeface="MS PGothic" charset="0"/>
                <a:cs typeface="MS PGothic" charset="0"/>
              </a:rPr>
              <a:pPr>
                <a:defRPr/>
              </a:pPr>
              <a:t>‹#›</a:t>
            </a:fld>
            <a:endParaRPr lang="en-US" altLang="zh-CN">
              <a:ea typeface="MS PGothic" charset="0"/>
              <a:cs typeface="MS PGothic" charset="0"/>
            </a:endParaRPr>
          </a:p>
        </p:txBody>
      </p:sp>
      <p:pic>
        <p:nvPicPr>
          <p:cNvPr id="14951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969701290"/>
      </p:ext>
    </p:extLst>
  </p:cSld>
  <p:clrMap bg1="lt1" tx1="dk1" bg2="lt2" tx2="dk2" accent1="accent1" accent2="accent2" accent3="accent3" accent4="accent4" accent5="accent5" accent6="accent6" hlink="hlink" folHlink="folHlink"/>
  <p:sldLayoutIdLst>
    <p:sldLayoutId id="2147486237" r:id="rId1"/>
    <p:sldLayoutId id="2147486238" r:id="rId2"/>
    <p:sldLayoutId id="2147486239" r:id="rId3"/>
    <p:sldLayoutId id="2147486240" r:id="rId4"/>
    <p:sldLayoutId id="2147486241" r:id="rId5"/>
    <p:sldLayoutId id="2147486242" r:id="rId6"/>
    <p:sldLayoutId id="2147486243" r:id="rId7"/>
    <p:sldLayoutId id="2147486244" r:id="rId8"/>
    <p:sldLayoutId id="2147486245" r:id="rId9"/>
    <p:sldLayoutId id="2147486246" r:id="rId10"/>
    <p:sldLayoutId id="2147486247"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1295400" y="1981200"/>
            <a:ext cx="7162800" cy="4114800"/>
          </a:xfrm>
          <a:prstGeom prst="rect">
            <a:avLst/>
          </a:prstGeom>
          <a:noFill/>
          <a:ln>
            <a:noFill/>
          </a:ln>
          <a:effectLst>
            <a:outerShdw blurRad="635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Copperplate Gothic Light" charset="0"/>
                <a:ea typeface="ヒラギノ角ゴ Pro W3" charset="0"/>
                <a:cs typeface="ヒラギノ角ゴ Pro W3" charset="0"/>
              </a:defRPr>
            </a:lvl1pPr>
          </a:lstStyle>
          <a:p>
            <a:pPr>
              <a:defRPr/>
            </a:pPr>
            <a:endParaRPr lang="en-US"/>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pperplate Gothic Light" charset="0"/>
                <a:ea typeface="ヒラギノ角ゴ Pro W3" charset="0"/>
                <a:cs typeface="ヒラギノ角ゴ Pro W3" charset="0"/>
              </a:defRPr>
            </a:lvl1pPr>
          </a:lstStyle>
          <a:p>
            <a:pPr>
              <a:defRPr/>
            </a:pPr>
            <a:endParaRPr lang="en-US"/>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Copperplate Gothic Light" charset="0"/>
                <a:ea typeface="ヒラギノ角ゴ Pro W3" charset="0"/>
                <a:cs typeface="ヒラギノ角ゴ Pro W3" charset="0"/>
              </a:defRPr>
            </a:lvl1pPr>
          </a:lstStyle>
          <a:p>
            <a:pPr>
              <a:defRPr/>
            </a:pPr>
            <a:fld id="{2D725A46-D901-4D44-9885-C7C78A95B27A}" type="slidenum">
              <a:rPr lang="zh-CN" altLang="en-US"/>
              <a:pPr>
                <a:defRPr/>
              </a:pPr>
              <a:t>‹#›</a:t>
            </a:fld>
            <a:endParaRPr lang="en-US" altLang="zh-CN"/>
          </a:p>
        </p:txBody>
      </p:sp>
    </p:spTree>
    <p:extLst>
      <p:ext uri="{BB962C8B-B14F-4D97-AF65-F5344CB8AC3E}">
        <p14:creationId xmlns:p14="http://schemas.microsoft.com/office/powerpoint/2010/main" val="4010494785"/>
      </p:ext>
    </p:extLst>
  </p:cSld>
  <p:clrMap bg1="lt1" tx1="dk1" bg2="lt2" tx2="dk2" accent1="accent1" accent2="accent2" accent3="accent3" accent4="accent4" accent5="accent5" accent6="accent6" hlink="hlink" folHlink="folHlink"/>
  <p:sldLayoutIdLst>
    <p:sldLayoutId id="2147486249" r:id="rId1"/>
    <p:sldLayoutId id="2147486250" r:id="rId2"/>
    <p:sldLayoutId id="2147486251" r:id="rId3"/>
    <p:sldLayoutId id="2147486252" r:id="rId4"/>
    <p:sldLayoutId id="2147486253" r:id="rId5"/>
    <p:sldLayoutId id="2147486254" r:id="rId6"/>
    <p:sldLayoutId id="2147486255" r:id="rId7"/>
    <p:sldLayoutId id="2147486256" r:id="rId8"/>
    <p:sldLayoutId id="2147486257" r:id="rId9"/>
    <p:sldLayoutId id="2147486258" r:id="rId10"/>
    <p:sldLayoutId id="2147486259"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74082"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latin typeface="Arial" charset="0"/>
              </a:defRPr>
            </a:lvl1pPr>
          </a:lstStyle>
          <a:p>
            <a:pPr>
              <a:defRPr/>
            </a:pPr>
            <a:fld id="{904C4B8B-D9E2-D242-A148-3EAD3D9F586B}" type="slidenum">
              <a:rPr lang="zh-CN" altLang="en-US">
                <a:ea typeface="MS PGothic" charset="0"/>
                <a:cs typeface="MS PGothic" charset="0"/>
              </a:rPr>
              <a:pPr>
                <a:defRPr/>
              </a:pPr>
              <a:t>‹#›</a:t>
            </a:fld>
            <a:endParaRPr lang="en-US" altLang="zh-CN">
              <a:ea typeface="MS PGothic" charset="0"/>
              <a:cs typeface="MS PGothic" charset="0"/>
            </a:endParaRPr>
          </a:p>
        </p:txBody>
      </p:sp>
      <p:pic>
        <p:nvPicPr>
          <p:cNvPr id="174087"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460991827"/>
      </p:ext>
    </p:extLst>
  </p:cSld>
  <p:clrMap bg1="lt1" tx1="dk1" bg2="lt2" tx2="dk2" accent1="accent1" accent2="accent2" accent3="accent3" accent4="accent4" accent5="accent5" accent6="accent6" hlink="hlink" folHlink="folHlink"/>
  <p:sldLayoutIdLst>
    <p:sldLayoutId id="2147486261" r:id="rId1"/>
    <p:sldLayoutId id="2147486262" r:id="rId2"/>
    <p:sldLayoutId id="2147486263" r:id="rId3"/>
    <p:sldLayoutId id="2147486264" r:id="rId4"/>
    <p:sldLayoutId id="2147486265" r:id="rId5"/>
    <p:sldLayoutId id="2147486266" r:id="rId6"/>
    <p:sldLayoutId id="2147486267" r:id="rId7"/>
    <p:sldLayoutId id="2147486268" r:id="rId8"/>
    <p:sldLayoutId id="2147486269" r:id="rId9"/>
    <p:sldLayoutId id="2147486270" r:id="rId10"/>
    <p:sldLayoutId id="2147486271"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Copperplate Gothic Light"/>
                <a:ea typeface="ヒラギノ角ゴ Pro W3"/>
                <a:cs typeface="ヒラギノ角ゴ Pro W3"/>
              </a:defRPr>
            </a:lvl1pPr>
          </a:lstStyle>
          <a:p>
            <a:pPr>
              <a:defRPr/>
            </a:pPr>
            <a:endParaRPr lang="en-US"/>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pperplate Gothic Light"/>
                <a:ea typeface="ヒラギノ角ゴ Pro W3"/>
                <a:cs typeface="ヒラギノ角ゴ Pro W3"/>
              </a:defRPr>
            </a:lvl1pPr>
          </a:lstStyle>
          <a:p>
            <a:pPr>
              <a:defRPr/>
            </a:pPr>
            <a:endParaRPr lang="en-US"/>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Copperplate Gothic Light" charset="0"/>
                <a:ea typeface="ヒラギノ角ゴ Pro W3" charset="0"/>
                <a:cs typeface="ヒラギノ角ゴ Pro W3" charset="0"/>
              </a:defRPr>
            </a:lvl1pPr>
          </a:lstStyle>
          <a:p>
            <a:pPr>
              <a:defRPr/>
            </a:pPr>
            <a:fld id="{8BB26536-0DD2-3642-87D2-13B305BA96F3}" type="slidenum">
              <a:rPr lang="en-US"/>
              <a:pPr>
                <a:defRPr/>
              </a:pPr>
              <a:t>‹#›</a:t>
            </a:fld>
            <a:endParaRPr lang="en-US"/>
          </a:p>
        </p:txBody>
      </p:sp>
    </p:spTree>
    <p:extLst>
      <p:ext uri="{BB962C8B-B14F-4D97-AF65-F5344CB8AC3E}">
        <p14:creationId xmlns:p14="http://schemas.microsoft.com/office/powerpoint/2010/main" val="269920391"/>
      </p:ext>
    </p:extLst>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3559310539"/>
      </p:ext>
    </p:extLst>
  </p:cSld>
  <p:clrMap bg1="lt1" tx1="dk1" bg2="lt2" tx2="dk2" accent1="accent1" accent2="accent2" accent3="accent3" accent4="accent4" accent5="accent5" accent6="accent6" hlink="hlink" folHlink="folHlink"/>
  <p:sldLayoutIdLst>
    <p:sldLayoutId id="2147486285" r:id="rId1"/>
    <p:sldLayoutId id="2147486286" r:id="rId2"/>
    <p:sldLayoutId id="2147486287" r:id="rId3"/>
    <p:sldLayoutId id="2147486288" r:id="rId4"/>
    <p:sldLayoutId id="2147486289" r:id="rId5"/>
    <p:sldLayoutId id="2147486290" r:id="rId6"/>
    <p:sldLayoutId id="2147486291" r:id="rId7"/>
    <p:sldLayoutId id="2147486292" r:id="rId8"/>
    <p:sldLayoutId id="2147486293" r:id="rId9"/>
    <p:sldLayoutId id="2147486294" r:id="rId10"/>
    <p:sldLayoutId id="2147486295"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0"/>
            <a:ext cx="9144000" cy="6856413"/>
            <a:chOff x="0" y="0"/>
            <a:chExt cx="5760" cy="4319"/>
          </a:xfrm>
        </p:grpSpPr>
        <p:sp>
          <p:nvSpPr>
            <p:cNvPr id="931843"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a:defRPr/>
              </a:pPr>
              <a:endParaRPr lang="en-US"/>
            </a:p>
          </p:txBody>
        </p:sp>
        <p:sp>
          <p:nvSpPr>
            <p:cNvPr id="931844"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931845"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a:defRPr/>
              </a:pPr>
              <a:endParaRPr lang="en-US"/>
            </a:p>
          </p:txBody>
        </p:sp>
        <p:sp>
          <p:nvSpPr>
            <p:cNvPr id="25611"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47"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a:defRPr/>
              </a:pPr>
              <a:endParaRPr lang="en-US"/>
            </a:p>
          </p:txBody>
        </p:sp>
        <p:sp>
          <p:nvSpPr>
            <p:cNvPr id="25613"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0"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25616"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2"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a:defRPr/>
              </a:pPr>
              <a:endParaRPr lang="en-US"/>
            </a:p>
          </p:txBody>
        </p:sp>
        <p:sp>
          <p:nvSpPr>
            <p:cNvPr id="25618"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4"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a:defRPr/>
              </a:pPr>
              <a:endParaRPr lang="en-US"/>
            </a:p>
          </p:txBody>
        </p:sp>
        <p:sp>
          <p:nvSpPr>
            <p:cNvPr id="25620"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6"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a:defRPr/>
              </a:pPr>
              <a:endParaRPr lang="en-US"/>
            </a:p>
          </p:txBody>
        </p:sp>
        <p:sp>
          <p:nvSpPr>
            <p:cNvPr id="931857"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a:defRPr/>
              </a:pPr>
              <a:endParaRPr lang="en-US"/>
            </a:p>
          </p:txBody>
        </p:sp>
        <p:sp>
          <p:nvSpPr>
            <p:cNvPr id="931858"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a:defRPr/>
              </a:pPr>
              <a:endParaRPr lang="en-US"/>
            </a:p>
          </p:txBody>
        </p:sp>
        <p:sp>
          <p:nvSpPr>
            <p:cNvPr id="25624"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0"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a:defRPr/>
              </a:pPr>
              <a:endParaRPr lang="en-US"/>
            </a:p>
          </p:txBody>
        </p:sp>
        <p:sp>
          <p:nvSpPr>
            <p:cNvPr id="25626"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2"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a:defRPr/>
              </a:pPr>
              <a:endParaRPr lang="en-US"/>
            </a:p>
          </p:txBody>
        </p:sp>
        <p:sp>
          <p:nvSpPr>
            <p:cNvPr id="931863"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a:defRPr/>
              </a:pPr>
              <a:endParaRPr lang="en-US"/>
            </a:p>
          </p:txBody>
        </p:sp>
        <p:sp>
          <p:nvSpPr>
            <p:cNvPr id="931864"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a:defRPr/>
              </a:pPr>
              <a:endParaRPr lang="en-US"/>
            </a:p>
          </p:txBody>
        </p:sp>
        <p:sp>
          <p:nvSpPr>
            <p:cNvPr id="25630"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6"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a:defRPr/>
              </a:pPr>
              <a:endParaRPr lang="en-US"/>
            </a:p>
          </p:txBody>
        </p:sp>
        <p:sp>
          <p:nvSpPr>
            <p:cNvPr id="931867"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a:defRPr/>
              </a:pPr>
              <a:endParaRPr lang="en-US"/>
            </a:p>
          </p:txBody>
        </p:sp>
        <p:sp>
          <p:nvSpPr>
            <p:cNvPr id="25633"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9"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a:defRPr/>
              </a:pPr>
              <a:endParaRPr lang="en-US"/>
            </a:p>
          </p:txBody>
        </p:sp>
        <p:sp>
          <p:nvSpPr>
            <p:cNvPr id="25635"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71"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931872"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931873"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a:defRPr/>
              </a:pPr>
              <a:endParaRPr lang="en-US"/>
            </a:p>
          </p:txBody>
        </p:sp>
        <p:sp>
          <p:nvSpPr>
            <p:cNvPr id="931874"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US"/>
            </a:p>
          </p:txBody>
        </p:sp>
        <p:sp>
          <p:nvSpPr>
            <p:cNvPr id="931875"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a:defRPr/>
              </a:pPr>
              <a:endParaRPr lang="en-US"/>
            </a:p>
          </p:txBody>
        </p:sp>
        <p:sp>
          <p:nvSpPr>
            <p:cNvPr id="931876"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a:defRPr/>
              </a:pPr>
              <a:endParaRPr lang="en-US"/>
            </a:p>
          </p:txBody>
        </p:sp>
        <p:sp>
          <p:nvSpPr>
            <p:cNvPr id="931877"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a:defRPr/>
              </a:pPr>
              <a:endParaRPr lang="en-US"/>
            </a:p>
          </p:txBody>
        </p:sp>
        <p:sp>
          <p:nvSpPr>
            <p:cNvPr id="931878"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a:defRPr/>
              </a:pPr>
              <a:endParaRPr lang="en-US"/>
            </a:p>
          </p:txBody>
        </p:sp>
        <p:grpSp>
          <p:nvGrpSpPr>
            <p:cNvPr id="25644" name="Group 1063"/>
            <p:cNvGrpSpPr>
              <a:grpSpLocks/>
            </p:cNvGrpSpPr>
            <p:nvPr userDrawn="1"/>
          </p:nvGrpSpPr>
          <p:grpSpPr bwMode="auto">
            <a:xfrm>
              <a:off x="0" y="1632"/>
              <a:ext cx="5758" cy="1858"/>
              <a:chOff x="0" y="1632"/>
              <a:chExt cx="5758" cy="1858"/>
            </a:xfrm>
          </p:grpSpPr>
          <p:sp>
            <p:nvSpPr>
              <p:cNvPr id="931880"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931881"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a:defRPr/>
                </a:pPr>
                <a:endParaRPr lang="en-US"/>
              </a:p>
            </p:txBody>
          </p:sp>
        </p:grpSp>
      </p:grpSp>
      <p:sp>
        <p:nvSpPr>
          <p:cNvPr id="931882" name="Rectangle 1066"/>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883" name="Rectangle 1067"/>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4" name="Rectangle 1068"/>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31885" name="Rectangle 1069"/>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31886" name="Rectangle 1070"/>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4470574-5F42-A34D-A586-F12B0DB03F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4" r:id="rId1"/>
    <p:sldLayoutId id="2147485940" r:id="rId2"/>
    <p:sldLayoutId id="2147485941" r:id="rId3"/>
    <p:sldLayoutId id="2147485942" r:id="rId4"/>
    <p:sldLayoutId id="2147485943" r:id="rId5"/>
    <p:sldLayoutId id="2147485944" r:id="rId6"/>
    <p:sldLayoutId id="2147485945" r:id="rId7"/>
    <p:sldLayoutId id="2147485946" r:id="rId8"/>
    <p:sldLayoutId id="2147485947" r:id="rId9"/>
    <p:sldLayoutId id="2147485948" r:id="rId10"/>
    <p:sldLayoutId id="2147485949"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3902075"/>
            <a:ext cx="3400425" cy="2949575"/>
            <a:chOff x="0" y="2458"/>
            <a:chExt cx="2142" cy="1858"/>
          </a:xfrm>
        </p:grpSpPr>
        <p:sp>
          <p:nvSpPr>
            <p:cNvPr id="92774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92774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p:spPr>
          <p:txBody>
            <a:bodyPr/>
            <a:lstStyle/>
            <a:p>
              <a:pPr>
                <a:defRPr/>
              </a:pPr>
              <a:endParaRPr lang="en-US"/>
            </a:p>
          </p:txBody>
        </p:sp>
        <p:sp>
          <p:nvSpPr>
            <p:cNvPr id="92774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92775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3790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7754" name="Rectangle 10"/>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7755" name="Rectangle 11"/>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7756" name="Rectangle 12"/>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27757" name="Rectangle 1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27758" name="Rectangle 14"/>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94AA6B50-DF43-2944-89B0-2024144A200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5" r:id="rId1"/>
    <p:sldLayoutId id="2147485950" r:id="rId2"/>
    <p:sldLayoutId id="2147485951" r:id="rId3"/>
    <p:sldLayoutId id="2147485952" r:id="rId4"/>
    <p:sldLayoutId id="2147485953" r:id="rId5"/>
    <p:sldLayoutId id="2147485954" r:id="rId6"/>
    <p:sldLayoutId id="2147485955" r:id="rId7"/>
    <p:sldLayoutId id="2147485956" r:id="rId8"/>
    <p:sldLayoutId id="2147485957" r:id="rId9"/>
    <p:sldLayoutId id="2147485958" r:id="rId10"/>
    <p:sldLayoutId id="2147485959" r:id="rId11"/>
  </p:sldLayoutIdLst>
  <p:transition xmlns:p14="http://schemas.microsoft.com/office/powerpoint/2010/main">
    <p:random/>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6" r:id="rId1"/>
    <p:sldLayoutId id="2147485960" r:id="rId2"/>
    <p:sldLayoutId id="2147485961" r:id="rId3"/>
    <p:sldLayoutId id="2147485962" r:id="rId4"/>
    <p:sldLayoutId id="2147485963" r:id="rId5"/>
    <p:sldLayoutId id="2147485964" r:id="rId6"/>
    <p:sldLayoutId id="2147485965" r:id="rId7"/>
    <p:sldLayoutId id="2147485966" r:id="rId8"/>
    <p:sldLayoutId id="2147485967" r:id="rId9"/>
    <p:sldLayoutId id="2147485968" r:id="rId10"/>
    <p:sldLayoutId id="2147485969"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p>
        </p:txBody>
      </p:sp>
      <p:sp>
        <p:nvSpPr>
          <p:cNvPr id="87043"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044"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5"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6"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7"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8"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9"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0"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1"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2"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51DB6A9-FA53-9846-824A-A8E8A62CC1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9" r:id="rId1"/>
    <p:sldLayoutId id="2147485990" r:id="rId2"/>
    <p:sldLayoutId id="2147485991" r:id="rId3"/>
    <p:sldLayoutId id="2147485992" r:id="rId4"/>
    <p:sldLayoutId id="2147485993" r:id="rId5"/>
    <p:sldLayoutId id="2147485994" r:id="rId6"/>
    <p:sldLayoutId id="2147485995" r:id="rId7"/>
    <p:sldLayoutId id="2147485996" r:id="rId8"/>
    <p:sldLayoutId id="2147485997" r:id="rId9"/>
    <p:sldLayoutId id="2147485998" r:id="rId10"/>
    <p:sldLayoutId id="2147485999" r:id="rId11"/>
  </p:sldLayoutIdLst>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 id="2147486010"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93F87E-38B5-AA40-A50D-E95FC6F91980}" type="slidenum">
              <a:rPr lang="en-US"/>
              <a:pPr>
                <a:defRPr/>
              </a:pPr>
              <a:t>‹#›</a:t>
            </a:fld>
            <a:endParaRPr lang="en-US"/>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6123" r:id="rId1"/>
    <p:sldLayoutId id="2147486041" r:id="rId2"/>
    <p:sldLayoutId id="2147486042" r:id="rId3"/>
    <p:sldLayoutId id="2147486043" r:id="rId4"/>
    <p:sldLayoutId id="2147486044" r:id="rId5"/>
    <p:sldLayoutId id="2147486045" r:id="rId6"/>
    <p:sldLayoutId id="2147486046" r:id="rId7"/>
    <p:sldLayoutId id="2147486047" r:id="rId8"/>
    <p:sldLayoutId id="2147486048" r:id="rId9"/>
    <p:sldLayoutId id="2147486049" r:id="rId10"/>
    <p:sldLayoutId id="2147486050"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solidFill>
                <a:srgbClr val="FFFFFF"/>
              </a:solidFill>
            </a:endParaRPr>
          </a:p>
        </p:txBody>
      </p:sp>
      <p:sp>
        <p:nvSpPr>
          <p:cNvPr id="18534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534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535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B06C0508-A33E-A649-A114-9E49D472BA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25" r:id="rId1"/>
    <p:sldLayoutId id="2147486072" r:id="rId2"/>
    <p:sldLayoutId id="2147486073" r:id="rId3"/>
    <p:sldLayoutId id="2147486074" r:id="rId4"/>
    <p:sldLayoutId id="2147486075" r:id="rId5"/>
    <p:sldLayoutId id="2147486076" r:id="rId6"/>
    <p:sldLayoutId id="2147486077" r:id="rId7"/>
    <p:sldLayoutId id="2147486078" r:id="rId8"/>
    <p:sldLayoutId id="2147486079" r:id="rId9"/>
    <p:sldLayoutId id="2147486080" r:id="rId10"/>
    <p:sldLayoutId id="2147486081" r:id="rId11"/>
  </p:sldLayoutIdLst>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gif"/><Relationship Id="rId1" Type="http://schemas.openxmlformats.org/officeDocument/2006/relationships/slideLayout" Target="../slideLayouts/slideLayout1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14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7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9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19.xml"/><Relationship Id="rId3"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2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23.xml"/><Relationship Id="rId3"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14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14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1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30.xml"/><Relationship Id="rId3" Type="http://schemas.openxmlformats.org/officeDocument/2006/relationships/image" Target="../media/image4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6.xml"/><Relationship Id="rId2" Type="http://schemas.openxmlformats.org/officeDocument/2006/relationships/notesSlide" Target="../notesSlides/notesSlide32.xml"/><Relationship Id="rId3" Type="http://schemas.openxmlformats.org/officeDocument/2006/relationships/image" Target="../media/image5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35.xml"/><Relationship Id="rId3"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7.xml"/><Relationship Id="rId3" Type="http://schemas.openxmlformats.org/officeDocument/2006/relationships/image" Target="../media/image5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8.xml"/><Relationship Id="rId3" Type="http://schemas.openxmlformats.org/officeDocument/2006/relationships/image" Target="../media/image5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8.xml"/><Relationship Id="rId2" Type="http://schemas.openxmlformats.org/officeDocument/2006/relationships/notesSlide" Target="../notesSlides/notesSlide39.xml"/><Relationship Id="rId3"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41.xml"/><Relationship Id="rId3"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6.xml"/><Relationship Id="rId2" Type="http://schemas.openxmlformats.org/officeDocument/2006/relationships/notesSlide" Target="../notesSlides/notesSlide42.xml"/><Relationship Id="rId3" Type="http://schemas.openxmlformats.org/officeDocument/2006/relationships/image" Target="../media/image5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43.xml"/><Relationship Id="rId3" Type="http://schemas.openxmlformats.org/officeDocument/2006/relationships/image" Target="../media/image6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5.xml"/><Relationship Id="rId3" Type="http://schemas.openxmlformats.org/officeDocument/2006/relationships/image" Target="../media/image6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60.jpeg"/><Relationship Id="rId1" Type="http://schemas.openxmlformats.org/officeDocument/2006/relationships/slideLayout" Target="../slideLayouts/slideLayout11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8.xml"/><Relationship Id="rId3" Type="http://schemas.openxmlformats.org/officeDocument/2006/relationships/image" Target="../media/image62.jpe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10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63.jpeg"/><Relationship Id="rId1" Type="http://schemas.openxmlformats.org/officeDocument/2006/relationships/themeOverride" Target="../theme/themeOverride1.xml"/><Relationship Id="rId2"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6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2.xml"/><Relationship Id="rId3"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14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4.xml"/><Relationship Id="rId3" Type="http://schemas.openxmlformats.org/officeDocument/2006/relationships/image" Target="../media/image6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5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31.jpe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8.xml"/><Relationship Id="rId3"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1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zh-CN" altLang="en-US" sz="4800" dirty="0" smtClean="0">
                <a:latin typeface="黑体"/>
                <a:ea typeface="黑体"/>
                <a:cs typeface="黑体"/>
              </a:rPr>
              <a:t>如何修复关系</a:t>
            </a:r>
            <a:endParaRPr lang="en-US" dirty="0">
              <a:latin typeface="黑体"/>
              <a:ea typeface="黑体"/>
              <a:cs typeface="黑体"/>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a:extLst/>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lgn="r">
              <a:defRPr/>
            </a:pPr>
            <a:r>
              <a:rPr lang="zh-CN" altLang="en-US" sz="4000" i="1" dirty="0" smtClean="0">
                <a:latin typeface="黑体"/>
                <a:ea typeface="黑体"/>
                <a:cs typeface="黑体"/>
              </a:rPr>
              <a:t>马太福音</a:t>
            </a:r>
            <a:r>
              <a:rPr lang="en-US" sz="4000" i="1" dirty="0" smtClean="0">
                <a:latin typeface="黑体"/>
                <a:ea typeface="黑体"/>
                <a:cs typeface="黑体"/>
              </a:rPr>
              <a:t> 18:15-20</a:t>
            </a:r>
          </a:p>
        </p:txBody>
      </p:sp>
      <p:sp>
        <p:nvSpPr>
          <p:cNvPr id="10" name="Text Box 6"/>
          <p:cNvSpPr txBox="1">
            <a:spLocks noChangeArrowheads="1"/>
          </p:cNvSpPr>
          <p:nvPr/>
        </p:nvSpPr>
        <p:spPr bwMode="auto">
          <a:xfrm>
            <a:off x="1" y="6220378"/>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www.BibleStudyDownloads.org</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zh-CN" altLang="en-US">
              <a:solidFill>
                <a:srgbClr val="FFFFFF"/>
              </a:solidFill>
              <a:ea typeface="MS PGothic" charset="0"/>
              <a:cs typeface="MS PGothic" charset="0"/>
            </a:endParaRPr>
          </a:p>
        </p:txBody>
      </p:sp>
      <p:sp>
        <p:nvSpPr>
          <p:cNvPr id="949251" name="Rectangle 3"/>
          <p:cNvSpPr>
            <a:spLocks noGrp="1" noChangeArrowheads="1"/>
          </p:cNvSpPr>
          <p:nvPr>
            <p:ph type="title" idx="4294967295"/>
          </p:nvPr>
        </p:nvSpPr>
        <p:spPr>
          <a:xfrm>
            <a:off x="685800" y="0"/>
            <a:ext cx="7772400" cy="1143000"/>
          </a:xfrm>
        </p:spPr>
        <p:txBody>
          <a:bodyPr/>
          <a:lstStyle/>
          <a:p>
            <a:r>
              <a:rPr lang="zh-CN" altLang="en-US" b="1" dirty="0">
                <a:solidFill>
                  <a:schemeClr val="tx1"/>
                </a:solidFill>
                <a:latin typeface="黑体"/>
                <a:ea typeface="黑体"/>
                <a:cs typeface="黑体"/>
              </a:rPr>
              <a:t>马太福音</a:t>
            </a:r>
            <a:r>
              <a:rPr lang="en-US" altLang="ja-JP" b="1" dirty="0">
                <a:solidFill>
                  <a:schemeClr val="tx1"/>
                </a:solidFill>
                <a:latin typeface="黑体"/>
                <a:ea typeface="黑体"/>
                <a:cs typeface="黑体"/>
              </a:rPr>
              <a:t> </a:t>
            </a:r>
            <a:r>
              <a:rPr lang="en-US" altLang="ja-JP" b="1" dirty="0">
                <a:solidFill>
                  <a:schemeClr val="tx1"/>
                </a:solidFill>
                <a:latin typeface="SimHei" charset="0"/>
                <a:ea typeface="MS PGothic" charset="0"/>
                <a:cs typeface="SimHei" charset="0"/>
              </a:rPr>
              <a:t>5:23-24</a:t>
            </a:r>
            <a:endParaRPr lang="en-US" b="1" dirty="0">
              <a:solidFill>
                <a:schemeClr val="tx1"/>
              </a:solidFill>
              <a:latin typeface="SimHei" charset="0"/>
              <a:ea typeface="MS PGothic" charset="0"/>
              <a:cs typeface="SimHei" charset="0"/>
            </a:endParaRPr>
          </a:p>
        </p:txBody>
      </p:sp>
      <p:pic>
        <p:nvPicPr>
          <p:cNvPr id="318467" name="Picture 4" descr="Altar-of-Burnt-O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2179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43200"/>
            <a:ext cx="18684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endParaRPr lang="zh-CN" altLang="en-US">
              <a:solidFill>
                <a:srgbClr val="FFFFFF"/>
              </a:solidFill>
              <a:ea typeface="MS PGothic" charset="0"/>
              <a:cs typeface="MS PGothic"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endParaRPr lang="zh-CN" altLang="en-US">
              <a:solidFill>
                <a:srgbClr val="FFFFFF"/>
              </a:solidFill>
              <a:ea typeface="MS PGothic" charset="0"/>
              <a:cs typeface="MS PGothic"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708275"/>
            <a:ext cx="18684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2"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endParaRPr lang="zh-CN" altLang="en-US">
              <a:solidFill>
                <a:srgbClr val="000000"/>
              </a:solidFill>
              <a:ea typeface="MS PGothic" charset="0"/>
              <a:cs typeface="MS PGothic" charset="0"/>
            </a:endParaRPr>
          </a:p>
        </p:txBody>
      </p:sp>
    </p:spTree>
    <p:extLst>
      <p:ext uri="{BB962C8B-B14F-4D97-AF65-F5344CB8AC3E}">
        <p14:creationId xmlns:p14="http://schemas.microsoft.com/office/powerpoint/2010/main" val="333688756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33450" y="773113"/>
            <a:ext cx="7239000" cy="1143000"/>
          </a:xfrm>
        </p:spPr>
        <p:txBody>
          <a:bodyPr/>
          <a:lstStyle/>
          <a:p>
            <a:pPr eaLnBrk="1" hangingPunct="1"/>
            <a:r>
              <a:rPr lang="zh-CN" altLang="en-US" sz="4800" b="1" dirty="0">
                <a:latin typeface="黑体"/>
                <a:ea typeface="黑体"/>
                <a:cs typeface="黑体"/>
              </a:rPr>
              <a:t>马太福音</a:t>
            </a:r>
            <a:r>
              <a:rPr lang="en-US" altLang="ja-JP" sz="4800" b="1" dirty="0">
                <a:latin typeface="黑体"/>
                <a:ea typeface="黑体"/>
                <a:cs typeface="黑体"/>
              </a:rPr>
              <a:t> </a:t>
            </a:r>
            <a:r>
              <a:rPr lang="en-US" altLang="ja-JP" sz="4800" b="1" dirty="0">
                <a:latin typeface="SimHei" charset="0"/>
                <a:ea typeface="MS PGothic" charset="0"/>
                <a:cs typeface="SimHei" charset="0"/>
              </a:rPr>
              <a:t>5:23-24</a:t>
            </a:r>
            <a:endParaRPr lang="en-US" altLang="zh-CN" sz="4800" b="1" dirty="0">
              <a:latin typeface="SimHei" charset="0"/>
              <a:ea typeface="MS PGothic" charset="0"/>
              <a:cs typeface="SimHei" charset="0"/>
            </a:endParaRPr>
          </a:p>
        </p:txBody>
      </p:sp>
      <p:sp>
        <p:nvSpPr>
          <p:cNvPr id="320514"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altLang="zh-CN" sz="4000" b="1" dirty="0" smtClean="0">
                <a:solidFill>
                  <a:srgbClr val="000000"/>
                </a:solidFill>
                <a:latin typeface="黑体"/>
                <a:ea typeface="黑体"/>
                <a:cs typeface="黑体"/>
              </a:rPr>
              <a:t>"</a:t>
            </a:r>
            <a:r>
              <a:rPr lang="zh-CN" altLang="en-US" sz="4000" dirty="0" smtClean="0">
                <a:solidFill>
                  <a:srgbClr val="000000"/>
                </a:solidFill>
                <a:latin typeface="黑体"/>
                <a:ea typeface="黑体"/>
                <a:cs typeface="黑体"/>
              </a:rPr>
              <a:t>所以</a:t>
            </a:r>
            <a:r>
              <a:rPr lang="zh-CN" altLang="en-US" sz="4000" dirty="0">
                <a:solidFill>
                  <a:srgbClr val="000000"/>
                </a:solidFill>
                <a:latin typeface="黑体"/>
                <a:ea typeface="黑体"/>
                <a:cs typeface="黑体"/>
              </a:rPr>
              <a:t>你在祭坛上献礼物的时候，若想起弟兄向你怀怨，就把礼物留在坛前，先去同弟兄和好，然后来献礼物</a:t>
            </a:r>
            <a:r>
              <a:rPr lang="zh-CN" altLang="en-US" sz="4000" dirty="0" smtClean="0">
                <a:solidFill>
                  <a:srgbClr val="000000"/>
                </a:solidFill>
                <a:latin typeface="黑体"/>
                <a:ea typeface="黑体"/>
                <a:cs typeface="黑体"/>
              </a:rPr>
              <a:t>。</a:t>
            </a:r>
            <a:r>
              <a:rPr lang="ru-RU" altLang="zh-CN" sz="4000" dirty="0" smtClean="0">
                <a:solidFill>
                  <a:srgbClr val="000000"/>
                </a:solidFill>
                <a:latin typeface="黑体"/>
                <a:ea typeface="黑体"/>
                <a:cs typeface="黑体"/>
              </a:rPr>
              <a:t>"</a:t>
            </a:r>
            <a:r>
              <a:rPr lang="en-US" altLang="ja-JP" sz="4000" b="1" dirty="0" smtClean="0">
                <a:solidFill>
                  <a:srgbClr val="000000"/>
                </a:solidFill>
                <a:latin typeface="黑体"/>
                <a:ea typeface="黑体"/>
                <a:cs typeface="黑体"/>
              </a:rPr>
              <a:t> </a:t>
            </a:r>
            <a:endParaRPr lang="zh-CN" altLang="en-US" sz="4000" b="1" dirty="0">
              <a:solidFill>
                <a:srgbClr val="000000"/>
              </a:solidFill>
              <a:latin typeface="黑体"/>
              <a:ea typeface="黑体"/>
              <a:cs typeface="黑体"/>
            </a:endParaRPr>
          </a:p>
        </p:txBody>
      </p:sp>
      <p:sp>
        <p:nvSpPr>
          <p:cNvPr id="892934" name="Oval 6"/>
          <p:cNvSpPr>
            <a:spLocks noChangeArrowheads="1"/>
          </p:cNvSpPr>
          <p:nvPr/>
        </p:nvSpPr>
        <p:spPr bwMode="auto">
          <a:xfrm>
            <a:off x="4643438" y="3213100"/>
            <a:ext cx="1584325" cy="769938"/>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2800">
              <a:solidFill>
                <a:srgbClr val="000000"/>
              </a:solidFill>
              <a:ea typeface="MS PGothic" charset="0"/>
              <a:cs typeface="MS PGothic" charset="0"/>
            </a:endParaRPr>
          </a:p>
        </p:txBody>
      </p:sp>
      <p:sp>
        <p:nvSpPr>
          <p:cNvPr id="6" name="Text Box 7"/>
          <p:cNvSpPr txBox="1">
            <a:spLocks noChangeArrowheads="1"/>
          </p:cNvSpPr>
          <p:nvPr/>
        </p:nvSpPr>
        <p:spPr bwMode="auto">
          <a:xfrm>
            <a:off x="6156176" y="3501008"/>
            <a:ext cx="933450" cy="1708150"/>
          </a:xfrm>
          <a:prstGeom prst="rect">
            <a:avLst/>
          </a:prstGeom>
          <a:noFill/>
          <a:ln>
            <a:noFill/>
          </a:ln>
          <a:effectLst/>
          <a:extLst/>
        </p:spPr>
        <p:txBody>
          <a:bodyPr wrap="none">
            <a:spAutoFit/>
          </a:bodyPr>
          <a:lstStyle/>
          <a:p>
            <a:pPr>
              <a:defRPr/>
            </a:pPr>
            <a:r>
              <a:rPr lang="en-US" sz="10600" dirty="0">
                <a:solidFill>
                  <a:srgbClr val="FFFFFF"/>
                </a:solidFill>
                <a:effectLst>
                  <a:glow rad="228600">
                    <a:schemeClr val="tx1">
                      <a:alpha val="75000"/>
                    </a:schemeClr>
                  </a:glow>
                </a:effectLst>
              </a:rPr>
              <a:t>?</a:t>
            </a:r>
          </a:p>
        </p:txBody>
      </p:sp>
    </p:spTree>
    <p:extLst>
      <p:ext uri="{BB962C8B-B14F-4D97-AF65-F5344CB8AC3E}">
        <p14:creationId xmlns:p14="http://schemas.microsoft.com/office/powerpoint/2010/main" val="162881557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959491" name="Rectangle 3"/>
          <p:cNvSpPr>
            <a:spLocks noGrp="1" noChangeArrowheads="1"/>
          </p:cNvSpPr>
          <p:nvPr>
            <p:ph type="title"/>
          </p:nvPr>
        </p:nvSpPr>
        <p:spPr>
          <a:xfrm>
            <a:off x="3491880" y="908720"/>
            <a:ext cx="3657600" cy="1779587"/>
          </a:xfrm>
          <a:effectLst>
            <a:outerShdw blurRad="63500" dist="38099" dir="2700000" algn="ctr" rotWithShape="0">
              <a:schemeClr val="bg2">
                <a:alpha val="74998"/>
              </a:schemeClr>
            </a:outerShdw>
          </a:effectLst>
        </p:spPr>
        <p:txBody>
          <a:bodyPr/>
          <a:lstStyle/>
          <a:p>
            <a:pPr eaLnBrk="1" hangingPunct="1">
              <a:defRPr/>
            </a:pPr>
            <a:r>
              <a:rPr lang="zh-CN" altLang="en-US" sz="8800" dirty="0" smtClean="0">
                <a:cs typeface="+mj-cs"/>
              </a:rPr>
              <a:t>主餐</a:t>
            </a:r>
            <a:endParaRPr lang="en-US" sz="8800" dirty="0" smtClean="0">
              <a:cs typeface="+mj-cs"/>
            </a:endParaRPr>
          </a:p>
        </p:txBody>
      </p:sp>
      <p:pic>
        <p:nvPicPr>
          <p:cNvPr id="6" name="Picture 5" descr="Lord's Supper"/>
          <p:cNvPicPr>
            <a:picLocks noChangeAspect="1" noChangeArrowheads="1"/>
          </p:cNvPicPr>
          <p:nvPr/>
        </p:nvPicPr>
        <p:blipFill>
          <a:blip r:embed="rId3">
            <a:extLst>
              <a:ext uri="{28A0092B-C50C-407E-A947-70E740481C1C}">
                <a14:useLocalDpi xmlns:a14="http://schemas.microsoft.com/office/drawing/2010/main" val="0"/>
              </a:ext>
            </a:extLst>
          </a:blip>
          <a:srcRect t="12041" r="44000" b="53673"/>
          <a:stretch>
            <a:fillRect/>
          </a:stretch>
        </p:blipFill>
        <p:spPr bwMode="auto">
          <a:xfrm>
            <a:off x="0" y="66484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ord's Supper"/>
          <p:cNvPicPr>
            <a:picLocks noChangeAspect="1" noChangeArrowheads="1"/>
          </p:cNvPicPr>
          <p:nvPr/>
        </p:nvPicPr>
        <p:blipFill>
          <a:blip r:embed="rId3">
            <a:extLst>
              <a:ext uri="{28A0092B-C50C-407E-A947-70E740481C1C}">
                <a14:useLocalDpi xmlns:a14="http://schemas.microsoft.com/office/drawing/2010/main" val="0"/>
              </a:ext>
            </a:extLst>
          </a:blip>
          <a:srcRect t="61020"/>
          <a:stretch>
            <a:fillRect/>
          </a:stretch>
        </p:blipFill>
        <p:spPr bwMode="auto">
          <a:xfrm>
            <a:off x="0" y="3073400"/>
            <a:ext cx="5943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540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2562"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563"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dirty="0" smtClean="0">
                <a:effectLst>
                  <a:outerShdw blurRad="38100" dist="38100" dir="2700000" algn="tl">
                    <a:srgbClr val="FFFFFF"/>
                  </a:outerShdw>
                </a:effectLst>
                <a:ea typeface="ＭＳ Ｐゴシック" charset="0"/>
              </a:rPr>
              <a:t>Matthew</a:t>
            </a:r>
            <a:r>
              <a:rPr lang="uk-UA" altLang="ja-JP" b="1" dirty="0" smtClean="0">
                <a:effectLst>
                  <a:outerShdw blurRad="38100" dist="38100" dir="2700000" algn="tl">
                    <a:srgbClr val="FFFFFF"/>
                  </a:outerShdw>
                </a:effectLst>
                <a:ea typeface="ＭＳ Ｐゴシック" charset="0"/>
              </a:rPr>
              <a:t>'</a:t>
            </a:r>
            <a:r>
              <a:rPr lang="en-US" b="1" dirty="0" smtClean="0">
                <a:effectLst>
                  <a:outerShdw blurRad="38100" dist="38100" dir="2700000" algn="tl">
                    <a:srgbClr val="FFFFFF"/>
                  </a:outerShdw>
                </a:effectLst>
                <a:ea typeface="ＭＳ Ｐゴシック" charset="0"/>
              </a:rPr>
              <a:t>s </a:t>
            </a:r>
            <a:r>
              <a:rPr lang="en-US" b="1" dirty="0">
                <a:effectLst>
                  <a:outerShdw blurRad="38100" dist="38100" dir="2700000" algn="tl">
                    <a:srgbClr val="FFFFFF"/>
                  </a:outerShdw>
                </a:effectLst>
                <a:ea typeface="ＭＳ Ｐゴシック" charset="0"/>
              </a:rPr>
              <a:t>Relational Pillars</a:t>
            </a:r>
            <a:endParaRPr lang="en-US" dirty="0">
              <a:ea typeface="ＭＳ Ｐゴシック" charset="0"/>
            </a:endParaRPr>
          </a:p>
        </p:txBody>
      </p:sp>
      <p:sp>
        <p:nvSpPr>
          <p:cNvPr id="322565"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dirty="0">
                <a:solidFill>
                  <a:srgbClr val="FFFFFF"/>
                </a:solidFill>
                <a:ea typeface="MS PGothic" charset="0"/>
                <a:cs typeface="Arial" charset="0"/>
              </a:rPr>
              <a:t>5:23-24</a:t>
            </a:r>
            <a:endParaRPr lang="en-US" altLang="zh-CN" sz="4400" dirty="0">
              <a:solidFill>
                <a:srgbClr val="000000"/>
              </a:solidFill>
              <a:ea typeface="MS PGothic" charset="0"/>
              <a:cs typeface="Arial" charset="0"/>
            </a:endParaRPr>
          </a:p>
        </p:txBody>
      </p:sp>
      <p:sp>
        <p:nvSpPr>
          <p:cNvPr id="322566"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a:solidFill>
                  <a:srgbClr val="FFFFFF"/>
                </a:solidFill>
                <a:latin typeface="SimHei" charset="0"/>
                <a:ea typeface="MS PGothic" charset="0"/>
                <a:cs typeface="SimHei" charset="0"/>
              </a:rPr>
              <a:t>你是</a:t>
            </a:r>
            <a:r>
              <a:rPr lang="en-US" altLang="ja-JP" sz="4400" b="1" i="1">
                <a:solidFill>
                  <a:srgbClr val="FFFFFF"/>
                </a:solidFill>
                <a:latin typeface="SimHei" charset="0"/>
                <a:ea typeface="MS PGothic" charset="0"/>
                <a:cs typeface="Arial" charset="0"/>
              </a:rPr>
              <a:t>:</a:t>
            </a:r>
            <a:endParaRPr lang="en-US" altLang="zh-CN" sz="4400" i="1">
              <a:solidFill>
                <a:srgbClr val="000000"/>
              </a:solidFill>
              <a:latin typeface="SimHei" charset="0"/>
              <a:ea typeface="MS PGothic" charset="0"/>
              <a:cs typeface="Arial" charset="0"/>
            </a:endParaRPr>
          </a:p>
        </p:txBody>
      </p:sp>
      <p:sp>
        <p:nvSpPr>
          <p:cNvPr id="322567"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a:solidFill>
                  <a:srgbClr val="FFFFFF"/>
                </a:solidFill>
                <a:latin typeface="SimHei" charset="0"/>
                <a:ea typeface="MS PGothic" charset="0"/>
                <a:cs typeface="SimHei" charset="0"/>
              </a:rPr>
              <a:t>问题</a:t>
            </a:r>
            <a:r>
              <a:rPr lang="en-US" altLang="ja-JP" sz="4400" b="1" i="1">
                <a:solidFill>
                  <a:srgbClr val="FFFFFF"/>
                </a:solidFill>
                <a:latin typeface="SimHei" charset="0"/>
                <a:ea typeface="MS PGothic" charset="0"/>
                <a:cs typeface="Arial" charset="0"/>
              </a:rPr>
              <a:t>:</a:t>
            </a:r>
            <a:endParaRPr lang="en-US" altLang="zh-CN" sz="4400" i="1">
              <a:solidFill>
                <a:srgbClr val="000000"/>
              </a:solidFill>
              <a:latin typeface="SimHei" charset="0"/>
              <a:ea typeface="MS PGothic" charset="0"/>
              <a:cs typeface="Arial" charset="0"/>
            </a:endParaRPr>
          </a:p>
        </p:txBody>
      </p:sp>
      <p:sp>
        <p:nvSpPr>
          <p:cNvPr id="322568" name="Rectangle 8"/>
          <p:cNvSpPr>
            <a:spLocks noChangeArrowheads="1"/>
          </p:cNvSpPr>
          <p:nvPr/>
        </p:nvSpPr>
        <p:spPr bwMode="auto">
          <a:xfrm>
            <a:off x="2895600" y="3124200"/>
            <a:ext cx="3405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冒犯别人者</a:t>
            </a:r>
            <a:endParaRPr lang="zh-CN" altLang="en-US" sz="4400">
              <a:solidFill>
                <a:srgbClr val="000000"/>
              </a:solidFill>
              <a:latin typeface="SimHei" charset="0"/>
              <a:ea typeface="MS PGothic" charset="0"/>
              <a:cs typeface="SimHei"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被冒犯者</a:t>
            </a:r>
            <a:endParaRPr lang="zh-CN" altLang="en-US" sz="4400">
              <a:solidFill>
                <a:srgbClr val="000000"/>
              </a:solidFill>
              <a:latin typeface="SimHei" charset="0"/>
              <a:ea typeface="MS PGothic" charset="0"/>
              <a:cs typeface="SimHei" charset="0"/>
            </a:endParaRPr>
          </a:p>
        </p:txBody>
      </p:sp>
      <p:sp>
        <p:nvSpPr>
          <p:cNvPr id="322570"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一般情况</a:t>
            </a:r>
            <a:endParaRPr lang="zh-CN" altLang="en-US" sz="4400">
              <a:solidFill>
                <a:srgbClr val="000000"/>
              </a:solidFill>
              <a:latin typeface="SimHei" charset="0"/>
              <a:ea typeface="MS PGothic" charset="0"/>
              <a:cs typeface="SimHei"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a:solidFill>
                  <a:srgbClr val="FFFFFF"/>
                </a:solidFill>
                <a:latin typeface="SimHei" charset="0"/>
                <a:ea typeface="MS PGothic" charset="0"/>
                <a:cs typeface="SimHei" charset="0"/>
              </a:rPr>
              <a:t>罪</a:t>
            </a: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18:15-17</a:t>
            </a:r>
            <a:endParaRPr lang="en-US" altLang="zh-CN" sz="4400">
              <a:solidFill>
                <a:srgbClr val="000000"/>
              </a:solidFill>
              <a:ea typeface="MS PGothic" charset="0"/>
              <a:cs typeface="Arial" charset="0"/>
            </a:endParaRPr>
          </a:p>
        </p:txBody>
      </p:sp>
      <p:sp>
        <p:nvSpPr>
          <p:cNvPr id="322573" name="Rectangle 14"/>
          <p:cNvSpPr>
            <a:spLocks noChangeArrowheads="1"/>
          </p:cNvSpPr>
          <p:nvPr/>
        </p:nvSpPr>
        <p:spPr bwMode="auto">
          <a:xfrm>
            <a:off x="457200" y="152400"/>
            <a:ext cx="8686800" cy="11430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sz="4400" b="1" dirty="0">
                <a:solidFill>
                  <a:srgbClr val="FFFFFF"/>
                </a:solidFill>
                <a:latin typeface="黑体"/>
                <a:ea typeface="黑体"/>
                <a:cs typeface="黑体"/>
              </a:rPr>
              <a:t>马太福音的人际关系支柱</a:t>
            </a:r>
          </a:p>
        </p:txBody>
      </p:sp>
      <p:pic>
        <p:nvPicPr>
          <p:cNvPr id="322574"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030535"/>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4609"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7"/>
              </a:srgbClr>
            </a:outerShdw>
          </a:effectLst>
        </p:spPr>
        <p:txBody>
          <a:bodyPr/>
          <a:lstStyle/>
          <a:p>
            <a:pPr eaLnBrk="1" hangingPunct="1"/>
            <a:r>
              <a:rPr lang="zh-CN" altLang="en-US" sz="4000" b="1" i="1">
                <a:solidFill>
                  <a:schemeClr val="bg1"/>
                </a:solidFill>
                <a:latin typeface="SimHei" charset="0"/>
                <a:ea typeface="MS PGothic" charset="0"/>
                <a:cs typeface="SimHei" charset="0"/>
              </a:rPr>
              <a:t>如何</a:t>
            </a:r>
            <a:r>
              <a:rPr lang="zh-CN" altLang="en-US" sz="4000" b="1">
                <a:solidFill>
                  <a:schemeClr val="bg1"/>
                </a:solidFill>
                <a:latin typeface="SimHei" charset="0"/>
                <a:ea typeface="MS PGothic" charset="0"/>
                <a:cs typeface="SimHei" charset="0"/>
              </a:rPr>
              <a:t>正确地</a:t>
            </a:r>
            <a:r>
              <a:rPr lang="zh-CN" altLang="en-US" sz="4000" b="1">
                <a:solidFill>
                  <a:srgbClr val="FFFF00"/>
                </a:solidFill>
                <a:latin typeface="SimHei" charset="0"/>
                <a:ea typeface="MS PGothic" charset="0"/>
                <a:cs typeface="SimHei" charset="0"/>
              </a:rPr>
              <a:t>挽回</a:t>
            </a:r>
            <a:r>
              <a:rPr lang="zh-CN" altLang="en-US" sz="4000" b="1">
                <a:solidFill>
                  <a:schemeClr val="bg1"/>
                </a:solidFill>
                <a:latin typeface="SimHei" charset="0"/>
                <a:ea typeface="MS PGothic" charset="0"/>
                <a:cs typeface="SimHei" charset="0"/>
              </a:rPr>
              <a:t>犯罪的基督徒</a:t>
            </a:r>
            <a:r>
              <a:rPr lang="en-US" altLang="zh-CN" sz="4000" b="1">
                <a:solidFill>
                  <a:schemeClr val="bg1"/>
                </a:solidFill>
                <a:latin typeface="SimHei" charset="0"/>
                <a:ea typeface="MS PGothic" charset="0"/>
                <a:cs typeface="SimHei" charset="0"/>
              </a:rPr>
              <a:t>?</a:t>
            </a:r>
            <a:endParaRPr lang="en-US" sz="3600">
              <a:solidFill>
                <a:schemeClr val="tx1"/>
              </a:solidFill>
              <a:latin typeface="SimHei" charset="0"/>
              <a:ea typeface="MS PGothic" charset="0"/>
              <a:cs typeface="SimHei"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zh-CN" altLang="en-US">
              <a:solidFill>
                <a:srgbClr val="000000"/>
              </a:solidFill>
              <a:cs typeface="Arial" charset="0"/>
            </a:endParaRPr>
          </a:p>
        </p:txBody>
      </p:sp>
      <p:sp>
        <p:nvSpPr>
          <p:cNvPr id="165895" name="Rectangle 2"/>
          <p:cNvSpPr txBox="1">
            <a:spLocks noChangeArrowheads="1"/>
          </p:cNvSpPr>
          <p:nvPr/>
        </p:nvSpPr>
        <p:spPr bwMode="auto">
          <a:xfrm>
            <a:off x="10850" y="-27384"/>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3600" b="1" i="1" dirty="0">
                <a:solidFill>
                  <a:srgbClr val="FFFFFF"/>
                </a:solidFill>
                <a:latin typeface="黑体"/>
                <a:ea typeface="黑体"/>
                <a:cs typeface="黑体"/>
              </a:rPr>
              <a:t>我们今天第一个问题</a:t>
            </a:r>
            <a:r>
              <a:rPr lang="en-US" altLang="ja-JP" sz="3600" b="1" i="1" dirty="0">
                <a:solidFill>
                  <a:srgbClr val="FFFFFF"/>
                </a:solidFill>
                <a:latin typeface="黑体"/>
                <a:ea typeface="黑体"/>
                <a:cs typeface="黑体"/>
              </a:rPr>
              <a:t> </a:t>
            </a:r>
            <a:r>
              <a:rPr lang="en-US" altLang="ja-JP" sz="3600" b="1" i="1" dirty="0">
                <a:solidFill>
                  <a:srgbClr val="FFFFFF"/>
                </a:solidFill>
                <a:latin typeface="SimHei" charset="0"/>
                <a:cs typeface="Arial" charset="0"/>
              </a:rPr>
              <a:t>(15-17</a:t>
            </a:r>
            <a:r>
              <a:rPr lang="en-US" sz="3600" b="1" i="1" dirty="0">
                <a:solidFill>
                  <a:srgbClr val="FFFFFF"/>
                </a:solidFill>
                <a:latin typeface="SimHei" charset="0"/>
                <a:cs typeface="Arial" charset="0"/>
              </a:rPr>
              <a:t>节</a:t>
            </a:r>
            <a:r>
              <a:rPr lang="en-US" altLang="ja-JP" sz="3600" b="1" i="1" dirty="0">
                <a:solidFill>
                  <a:srgbClr val="FFFFFF"/>
                </a:solidFill>
                <a:latin typeface="SimHei" charset="0"/>
                <a:cs typeface="Arial" charset="0"/>
              </a:rPr>
              <a:t>)</a:t>
            </a:r>
            <a:endParaRPr lang="en-US" altLang="zh-CN" sz="3200" dirty="0">
              <a:solidFill>
                <a:srgbClr val="000000"/>
              </a:solidFill>
              <a:latin typeface="SimHei" charset="0"/>
              <a:cs typeface="Arial" charset="0"/>
            </a:endParaRPr>
          </a:p>
        </p:txBody>
      </p:sp>
    </p:spTree>
    <p:extLst>
      <p:ext uri="{BB962C8B-B14F-4D97-AF65-F5344CB8AC3E}">
        <p14:creationId xmlns:p14="http://schemas.microsoft.com/office/powerpoint/2010/main" val="335129884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solidFill>
                <a:srgbClr val="FFFFFF"/>
              </a:solidFill>
            </a:endParaRPr>
          </a:p>
        </p:txBody>
      </p:sp>
      <p:pic>
        <p:nvPicPr>
          <p:cNvPr id="266242" name="Picture 1" descr="prison-fellowshi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341438"/>
            <a:ext cx="635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3" name="Picture 2" descr="Broken-Relationshi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84663"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4" name="Picture 3" descr="doub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716338"/>
            <a:ext cx="3979862"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5" name="Picture 4" descr="broken_heart.jpg_320_320_0_9223372036854775000_0_1_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3949700"/>
            <a:ext cx="4064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6" name="Picture 5" descr="broken_heart_by_starry_eyedki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7938"/>
            <a:ext cx="2473325" cy="227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1219" name="Rectangle 3"/>
          <p:cNvSpPr>
            <a:spLocks noGrp="1" noChangeArrowheads="1"/>
          </p:cNvSpPr>
          <p:nvPr>
            <p:ph type="title" idx="4294967295"/>
          </p:nvPr>
        </p:nvSpPr>
        <p:spPr>
          <a:xfrm>
            <a:off x="685800" y="260350"/>
            <a:ext cx="7772400" cy="1143000"/>
          </a:xfrm>
          <a:effectLst>
            <a:outerShdw blurRad="50800" dist="38100" dir="2700000">
              <a:srgbClr val="000000">
                <a:alpha val="43000"/>
              </a:srgbClr>
            </a:outerShdw>
          </a:effectLst>
        </p:spPr>
        <p:txBody>
          <a:bodyPr/>
          <a:lstStyle/>
          <a:p>
            <a:pPr>
              <a:defRPr/>
            </a:pPr>
            <a:r>
              <a:rPr lang="zh-CN" altLang="en-US" sz="5400" dirty="0" smtClean="0">
                <a:solidFill>
                  <a:schemeClr val="tx1"/>
                </a:solidFill>
                <a:latin typeface="Arial"/>
                <a:cs typeface="Arial"/>
              </a:rPr>
              <a:t>其他关系</a:t>
            </a:r>
            <a:endParaRPr lang="en-US" sz="5400" dirty="0" smtClean="0">
              <a:solidFill>
                <a:schemeClr val="tx1"/>
              </a:solidFill>
              <a:latin typeface="Arial"/>
              <a:cs typeface="Aria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268290" name="Rectangle 3"/>
          <p:cNvSpPr>
            <a:spLocks noGrp="1" noChangeArrowheads="1"/>
          </p:cNvSpPr>
          <p:nvPr>
            <p:ph type="title" idx="4294967295"/>
          </p:nvPr>
        </p:nvSpPr>
        <p:spPr/>
        <p:txBody>
          <a:bodyPr/>
          <a:lstStyle/>
          <a:p>
            <a:r>
              <a:rPr lang="en-US">
                <a:solidFill>
                  <a:schemeClr val="bg2"/>
                </a:solidFill>
                <a:latin typeface="Times New Roman" charset="0"/>
                <a:ea typeface="ＭＳ Ｐゴシック" charset="0"/>
              </a:rPr>
              <a:t>Black</a:t>
            </a:r>
            <a:endParaRPr lang="en-US">
              <a:latin typeface="Times New Roman" charset="0"/>
              <a:ea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WordArt 4"/>
          <p:cNvSpPr>
            <a:spLocks noChangeArrowheads="1" noChangeShapeType="1" noTextEdit="1"/>
          </p:cNvSpPr>
          <p:nvPr/>
        </p:nvSpPr>
        <p:spPr bwMode="auto">
          <a:xfrm>
            <a:off x="3276600" y="1196975"/>
            <a:ext cx="5867400" cy="2514600"/>
          </a:xfrm>
          <a:prstGeom prst="rect">
            <a:avLst/>
          </a:prstGeom>
        </p:spPr>
        <p:txBody>
          <a:bodyPr wrap="none" fromWordArt="1">
            <a:prstTxWarp prst="textDoubleWave1">
              <a:avLst>
                <a:gd name="adj1" fmla="val 6500"/>
                <a:gd name="adj2" fmla="val 0"/>
              </a:avLst>
            </a:prstTxWarp>
          </a:bodyPr>
          <a:lstStyle/>
          <a:p>
            <a:pPr algn="ctr"/>
            <a:r>
              <a:rPr lang="zh-TW" altLang="en-US" sz="3600" b="1" kern="10">
                <a:ln w="31550">
                  <a:solidFill>
                    <a:srgbClr val="000000"/>
                  </a:solidFill>
                  <a:round/>
                  <a:headEnd/>
                  <a:tailEnd/>
                </a:ln>
                <a:solidFill>
                  <a:srgbClr val="EDEDEF"/>
                </a:solidFill>
                <a:effectLst>
                  <a:outerShdw blurRad="63500" dist="40000" dir="5400000" algn="tl" rotWithShape="0">
                    <a:srgbClr val="000000">
                      <a:alpha val="32999"/>
                    </a:srgbClr>
                  </a:outerShdw>
                </a:effectLst>
                <a:latin typeface="ＭＳ Ｐゴシック"/>
                <a:ea typeface="ＭＳ Ｐゴシック"/>
                <a:cs typeface="ＭＳ Ｐゴシック"/>
              </a:rPr>
              <a:t>的价值</a:t>
            </a:r>
            <a:endParaRPr lang="en-US" sz="3600" b="1" kern="10">
              <a:ln w="31550">
                <a:solidFill>
                  <a:srgbClr val="000000"/>
                </a:solidFill>
                <a:round/>
                <a:headEnd/>
                <a:tailEnd/>
              </a:ln>
              <a:solidFill>
                <a:srgbClr val="EDEDEF"/>
              </a:solidFill>
              <a:effectLst>
                <a:outerShdw blurRad="63500" dist="40000" dir="5400000" algn="tl" rotWithShape="0">
                  <a:srgbClr val="000000">
                    <a:alpha val="32999"/>
                  </a:srgbClr>
                </a:outerShdw>
              </a:effectLst>
              <a:latin typeface="ＭＳ Ｐゴシック"/>
              <a:ea typeface="ＭＳ Ｐゴシック"/>
              <a:cs typeface="ＭＳ Ｐゴシック"/>
            </a:endParaRPr>
          </a:p>
        </p:txBody>
      </p:sp>
      <p:sp>
        <p:nvSpPr>
          <p:cNvPr id="3" name="Rectangle 2"/>
          <p:cNvSpPr/>
          <p:nvPr/>
        </p:nvSpPr>
        <p:spPr>
          <a:xfrm>
            <a:off x="2771800" y="1517585"/>
            <a:ext cx="5184576" cy="6447919"/>
          </a:xfrm>
          <a:prstGeom prst="rect">
            <a:avLst/>
          </a:prstGeom>
          <a:noFill/>
        </p:spPr>
        <p:txBody>
          <a:bodyPr>
            <a:spAutoFit/>
          </a:bodyPr>
          <a:lstStyle/>
          <a:p>
            <a:pPr algn="ctr">
              <a:defRPr/>
            </a:pPr>
            <a:r>
              <a:rPr lang="en-US" sz="41300" b="1"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rPr>
              <a:t>1</a:t>
            </a:r>
          </a:p>
        </p:txBody>
      </p:sp>
      <p:sp>
        <p:nvSpPr>
          <p:cNvPr id="311299" name="Rectangle 3"/>
          <p:cNvSpPr>
            <a:spLocks noGrp="1" noChangeArrowheads="1"/>
          </p:cNvSpPr>
          <p:nvPr>
            <p:ph type="title" idx="4294967295"/>
          </p:nvPr>
        </p:nvSpPr>
        <p:spPr>
          <a:xfrm>
            <a:off x="685800" y="-26988"/>
            <a:ext cx="7772400" cy="1143001"/>
          </a:xfrm>
        </p:spPr>
        <p:txBody>
          <a:bodyPr/>
          <a:lstStyle/>
          <a:p>
            <a:r>
              <a:rPr lang="zh-CN" altLang="en-US" sz="4800" b="1" dirty="0">
                <a:latin typeface="黑体"/>
                <a:ea typeface="黑体"/>
                <a:cs typeface="黑体"/>
              </a:rPr>
              <a:t>马太福音第</a:t>
            </a:r>
            <a:r>
              <a:rPr lang="en-US" altLang="zh-CN" sz="4800" b="1" dirty="0">
                <a:latin typeface="黑体"/>
                <a:ea typeface="黑体"/>
                <a:cs typeface="黑体"/>
              </a:rPr>
              <a:t>18</a:t>
            </a:r>
            <a:r>
              <a:rPr lang="zh-CN" altLang="en-US" sz="4800" b="1" dirty="0">
                <a:latin typeface="SimHei" charset="0"/>
                <a:ea typeface="MS PGothic" charset="0"/>
                <a:cs typeface="SimHei" charset="0"/>
              </a:rPr>
              <a:t>节</a:t>
            </a:r>
          </a:p>
        </p:txBody>
      </p:sp>
      <p:sp>
        <p:nvSpPr>
          <p:cNvPr id="311300" name="WordArt 5"/>
          <p:cNvSpPr>
            <a:spLocks noChangeArrowheads="1" noChangeShapeType="1" noTextEdit="1"/>
          </p:cNvSpPr>
          <p:nvPr/>
        </p:nvSpPr>
        <p:spPr bwMode="auto">
          <a:xfrm>
            <a:off x="179388" y="1773238"/>
            <a:ext cx="2700337" cy="863600"/>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ＭＳ Ｐゴシック"/>
                <a:ea typeface="ＭＳ Ｐゴシック"/>
                <a:cs typeface="ＭＳ Ｐゴシック"/>
              </a:rPr>
              <a:t>一</a:t>
            </a:r>
          </a:p>
        </p:txBody>
      </p:sp>
      <p:sp>
        <p:nvSpPr>
          <p:cNvPr id="2" name="TextBox 1"/>
          <p:cNvSpPr txBox="1">
            <a:spLocks noChangeArrowheads="1"/>
          </p:cNvSpPr>
          <p:nvPr/>
        </p:nvSpPr>
        <p:spPr bwMode="auto">
          <a:xfrm>
            <a:off x="107950" y="4292600"/>
            <a:ext cx="2160588" cy="1938338"/>
          </a:xfrm>
          <a:prstGeom prst="rect">
            <a:avLst/>
          </a:prstGeom>
          <a:noFill/>
          <a:ln>
            <a:noFill/>
          </a:ln>
          <a:effectLst>
            <a:outerShdw blurRad="635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zh-CN" altLang="en-US" sz="4000" b="1">
                <a:solidFill>
                  <a:srgbClr val="FFFFFF"/>
                </a:solidFill>
                <a:latin typeface="SimHei" charset="0"/>
                <a:cs typeface="SimHei" charset="0"/>
              </a:rPr>
              <a:t>一个</a:t>
            </a:r>
            <a:r>
              <a:rPr lang="en-US" altLang="ja-JP" sz="4000" b="1">
                <a:solidFill>
                  <a:srgbClr val="FFFFFF"/>
                </a:solidFill>
                <a:latin typeface="SimHei" charset="0"/>
                <a:cs typeface="SimHei" charset="0"/>
              </a:rPr>
              <a:t> </a:t>
            </a:r>
            <a:br>
              <a:rPr lang="en-US" altLang="ja-JP" sz="4000" b="1">
                <a:solidFill>
                  <a:srgbClr val="FFFFFF"/>
                </a:solidFill>
                <a:latin typeface="SimHei" charset="0"/>
                <a:cs typeface="SimHei" charset="0"/>
              </a:rPr>
            </a:br>
            <a:r>
              <a:rPr lang="zh-CN" altLang="en-US" sz="4000" b="1">
                <a:solidFill>
                  <a:srgbClr val="FFFFFF"/>
                </a:solidFill>
                <a:latin typeface="SimHei" charset="0"/>
                <a:cs typeface="SimHei" charset="0"/>
              </a:rPr>
              <a:t>小孩</a:t>
            </a:r>
            <a:r>
              <a:rPr lang="en-US" altLang="zh-CN" sz="4000" b="1">
                <a:solidFill>
                  <a:srgbClr val="FFFFFF"/>
                </a:solidFill>
                <a:latin typeface="SimHei" charset="0"/>
                <a:cs typeface="SimHei" charset="0"/>
              </a:rPr>
              <a:t/>
            </a:r>
            <a:br>
              <a:rPr lang="en-US" altLang="zh-CN" sz="4000" b="1">
                <a:solidFill>
                  <a:srgbClr val="FFFFFF"/>
                </a:solidFill>
                <a:latin typeface="SimHei" charset="0"/>
                <a:cs typeface="SimHei" charset="0"/>
              </a:rPr>
            </a:br>
            <a:r>
              <a:rPr lang="en-US" altLang="ja-JP" sz="4000" b="1">
                <a:solidFill>
                  <a:srgbClr val="FFFFFF"/>
                </a:solidFill>
                <a:latin typeface="Arial" charset="0"/>
                <a:cs typeface="SimHei" charset="0"/>
              </a:rPr>
              <a:t> (1-9)</a:t>
            </a:r>
            <a:endParaRPr lang="en-US" altLang="zh-CN" sz="4000" b="1">
              <a:solidFill>
                <a:srgbClr val="FFFFFF"/>
              </a:solidFill>
              <a:latin typeface="Arial" charset="0"/>
              <a:cs typeface="SimHei" charset="0"/>
            </a:endParaRPr>
          </a:p>
        </p:txBody>
      </p:sp>
      <p:sp>
        <p:nvSpPr>
          <p:cNvPr id="6" name="TextBox 5"/>
          <p:cNvSpPr txBox="1">
            <a:spLocks noChangeArrowheads="1"/>
          </p:cNvSpPr>
          <p:nvPr/>
        </p:nvSpPr>
        <p:spPr bwMode="auto">
          <a:xfrm>
            <a:off x="2339975" y="4292600"/>
            <a:ext cx="2160588" cy="1938338"/>
          </a:xfrm>
          <a:prstGeom prst="rect">
            <a:avLst/>
          </a:prstGeom>
          <a:noFill/>
          <a:ln>
            <a:noFill/>
          </a:ln>
          <a:effectLst>
            <a:outerShdw blurRad="635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zh-CN" altLang="en-US" sz="4000" b="1">
                <a:solidFill>
                  <a:srgbClr val="FFFFFF"/>
                </a:solidFill>
                <a:latin typeface="SimHei" charset="0"/>
                <a:cs typeface="SimHei" charset="0"/>
              </a:rPr>
              <a:t>一只</a:t>
            </a:r>
            <a:r>
              <a:rPr lang="en-US" altLang="ja-JP" sz="4000" b="1">
                <a:solidFill>
                  <a:srgbClr val="FFFFFF"/>
                </a:solidFill>
                <a:latin typeface="SimHei" charset="0"/>
                <a:cs typeface="SimHei" charset="0"/>
              </a:rPr>
              <a:t> </a:t>
            </a:r>
            <a:br>
              <a:rPr lang="en-US" altLang="ja-JP" sz="4000" b="1">
                <a:solidFill>
                  <a:srgbClr val="FFFFFF"/>
                </a:solidFill>
                <a:latin typeface="SimHei" charset="0"/>
                <a:cs typeface="SimHei" charset="0"/>
              </a:rPr>
            </a:br>
            <a:r>
              <a:rPr lang="zh-CN" altLang="en-US" sz="4000" b="1">
                <a:solidFill>
                  <a:srgbClr val="FFFFFF"/>
                </a:solidFill>
                <a:latin typeface="SimHei" charset="0"/>
                <a:cs typeface="SimHei" charset="0"/>
              </a:rPr>
              <a:t>羊</a:t>
            </a:r>
            <a:r>
              <a:rPr lang="en-US" altLang="zh-CN" sz="4000" b="1">
                <a:solidFill>
                  <a:srgbClr val="FFFFFF"/>
                </a:solidFill>
                <a:latin typeface="SimHei" charset="0"/>
                <a:cs typeface="SimHei" charset="0"/>
              </a:rPr>
              <a:t/>
            </a:r>
            <a:br>
              <a:rPr lang="en-US" altLang="zh-CN" sz="4000" b="1">
                <a:solidFill>
                  <a:srgbClr val="FFFFFF"/>
                </a:solidFill>
                <a:latin typeface="SimHei" charset="0"/>
                <a:cs typeface="SimHei" charset="0"/>
              </a:rPr>
            </a:br>
            <a:r>
              <a:rPr lang="en-US" altLang="ja-JP" sz="4000" b="1">
                <a:solidFill>
                  <a:srgbClr val="FFFFFF"/>
                </a:solidFill>
                <a:latin typeface="Arial" charset="0"/>
                <a:cs typeface="SimHei" charset="0"/>
              </a:rPr>
              <a:t>(10-14)</a:t>
            </a:r>
            <a:endParaRPr lang="en-US" altLang="zh-CN" sz="4000" b="1">
              <a:solidFill>
                <a:srgbClr val="FFFFFF"/>
              </a:solidFill>
              <a:latin typeface="Arial" charset="0"/>
              <a:cs typeface="SimHei" charset="0"/>
            </a:endParaRPr>
          </a:p>
        </p:txBody>
      </p:sp>
      <p:sp>
        <p:nvSpPr>
          <p:cNvPr id="7" name="TextBox 6"/>
          <p:cNvSpPr txBox="1">
            <a:spLocks noChangeArrowheads="1"/>
          </p:cNvSpPr>
          <p:nvPr/>
        </p:nvSpPr>
        <p:spPr bwMode="auto">
          <a:xfrm>
            <a:off x="4572000" y="4292600"/>
            <a:ext cx="2160588" cy="1938338"/>
          </a:xfrm>
          <a:prstGeom prst="rect">
            <a:avLst/>
          </a:prstGeom>
          <a:noFill/>
          <a:ln>
            <a:noFill/>
          </a:ln>
          <a:effectLst>
            <a:outerShdw blurRad="635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zh-CN" altLang="en-US" sz="4000" b="1">
                <a:solidFill>
                  <a:srgbClr val="FFFFFF"/>
                </a:solidFill>
                <a:latin typeface="SimHei" charset="0"/>
                <a:cs typeface="SimHei" charset="0"/>
              </a:rPr>
              <a:t>一个</a:t>
            </a:r>
            <a:r>
              <a:rPr lang="en-US" altLang="ja-JP" sz="4000" b="1">
                <a:solidFill>
                  <a:srgbClr val="FFFFFF"/>
                </a:solidFill>
                <a:latin typeface="SimHei" charset="0"/>
                <a:cs typeface="SimHei" charset="0"/>
              </a:rPr>
              <a:t> </a:t>
            </a:r>
            <a:br>
              <a:rPr lang="en-US" altLang="ja-JP" sz="4000" b="1">
                <a:solidFill>
                  <a:srgbClr val="FFFFFF"/>
                </a:solidFill>
                <a:latin typeface="SimHei" charset="0"/>
                <a:cs typeface="SimHei" charset="0"/>
              </a:rPr>
            </a:br>
            <a:r>
              <a:rPr lang="zh-CN" altLang="en-US" sz="4000" b="1">
                <a:solidFill>
                  <a:srgbClr val="FFFFFF"/>
                </a:solidFill>
                <a:latin typeface="SimHei" charset="0"/>
                <a:cs typeface="SimHei" charset="0"/>
              </a:rPr>
              <a:t>罪人</a:t>
            </a:r>
            <a:r>
              <a:rPr lang="en-US" altLang="zh-CN" sz="4000" b="1">
                <a:solidFill>
                  <a:srgbClr val="FFFFFF"/>
                </a:solidFill>
                <a:latin typeface="SimHei" charset="0"/>
                <a:cs typeface="SimHei" charset="0"/>
              </a:rPr>
              <a:t/>
            </a:r>
            <a:br>
              <a:rPr lang="en-US" altLang="zh-CN" sz="4000" b="1">
                <a:solidFill>
                  <a:srgbClr val="FFFFFF"/>
                </a:solidFill>
                <a:latin typeface="SimHei" charset="0"/>
                <a:cs typeface="SimHei" charset="0"/>
              </a:rPr>
            </a:br>
            <a:r>
              <a:rPr lang="en-US" altLang="ja-JP" sz="4000" b="1">
                <a:solidFill>
                  <a:srgbClr val="FFFFFF"/>
                </a:solidFill>
                <a:latin typeface="Arial" charset="0"/>
                <a:cs typeface="SimHei" charset="0"/>
              </a:rPr>
              <a:t>(15-20)</a:t>
            </a:r>
            <a:endParaRPr lang="en-US" altLang="zh-CN" sz="4000" b="1">
              <a:solidFill>
                <a:srgbClr val="FFFFFF"/>
              </a:solidFill>
              <a:latin typeface="Arial" charset="0"/>
              <a:cs typeface="SimHei" charset="0"/>
            </a:endParaRPr>
          </a:p>
        </p:txBody>
      </p:sp>
      <p:sp>
        <p:nvSpPr>
          <p:cNvPr id="8" name="TextBox 7"/>
          <p:cNvSpPr txBox="1">
            <a:spLocks noChangeArrowheads="1"/>
          </p:cNvSpPr>
          <p:nvPr/>
        </p:nvSpPr>
        <p:spPr bwMode="auto">
          <a:xfrm>
            <a:off x="6804025" y="4292600"/>
            <a:ext cx="2160588" cy="1938338"/>
          </a:xfrm>
          <a:prstGeom prst="rect">
            <a:avLst/>
          </a:prstGeom>
          <a:noFill/>
          <a:ln>
            <a:noFill/>
          </a:ln>
          <a:effectLst>
            <a:outerShdw blurRad="63500" dist="381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zh-CN" altLang="en-US" sz="4000" b="1" dirty="0">
                <a:solidFill>
                  <a:srgbClr val="FFFFFF"/>
                </a:solidFill>
                <a:latin typeface="SimHei" charset="0"/>
                <a:cs typeface="SimHei" charset="0"/>
              </a:rPr>
              <a:t>一个</a:t>
            </a:r>
            <a:r>
              <a:rPr lang="en-US" altLang="ja-JP" sz="4000" b="1" dirty="0">
                <a:solidFill>
                  <a:srgbClr val="FFFFFF"/>
                </a:solidFill>
                <a:latin typeface="SimHei" charset="0"/>
                <a:cs typeface="SimHei" charset="0"/>
              </a:rPr>
              <a:t> </a:t>
            </a:r>
            <a:br>
              <a:rPr lang="en-US" altLang="ja-JP" sz="4000" b="1" dirty="0">
                <a:solidFill>
                  <a:srgbClr val="FFFFFF"/>
                </a:solidFill>
                <a:latin typeface="SimHei" charset="0"/>
                <a:cs typeface="SimHei" charset="0"/>
              </a:rPr>
            </a:br>
            <a:r>
              <a:rPr lang="zh-CN" altLang="en-US" sz="4000" b="1" dirty="0">
                <a:solidFill>
                  <a:srgbClr val="FFFFFF"/>
                </a:solidFill>
                <a:latin typeface="黑体"/>
                <a:ea typeface="黑体"/>
                <a:cs typeface="黑体"/>
              </a:rPr>
              <a:t>欠债者</a:t>
            </a:r>
            <a:r>
              <a:rPr lang="en-US" altLang="zh-CN" sz="4000" b="1" dirty="0">
                <a:solidFill>
                  <a:srgbClr val="FFFFFF"/>
                </a:solidFill>
                <a:latin typeface="黑体"/>
                <a:ea typeface="黑体"/>
                <a:cs typeface="黑体"/>
              </a:rPr>
              <a:t/>
            </a:r>
            <a:br>
              <a:rPr lang="en-US" altLang="zh-CN" sz="4000" b="1" dirty="0">
                <a:solidFill>
                  <a:srgbClr val="FFFFFF"/>
                </a:solidFill>
                <a:latin typeface="黑体"/>
                <a:ea typeface="黑体"/>
                <a:cs typeface="黑体"/>
              </a:rPr>
            </a:br>
            <a:r>
              <a:rPr lang="en-US" altLang="ja-JP" sz="4000" b="1" dirty="0">
                <a:solidFill>
                  <a:srgbClr val="FFFFFF"/>
                </a:solidFill>
                <a:latin typeface="Arial" charset="0"/>
                <a:cs typeface="SimHei" charset="0"/>
              </a:rPr>
              <a:t>(21-35)</a:t>
            </a:r>
            <a:endParaRPr lang="en-US" altLang="zh-CN" sz="4000" b="1" dirty="0">
              <a:solidFill>
                <a:srgbClr val="FFFFFF"/>
              </a:solidFill>
              <a:latin typeface="Arial" charset="0"/>
              <a:cs typeface="SimHei" charset="0"/>
            </a:endParaRPr>
          </a:p>
        </p:txBody>
      </p:sp>
    </p:spTree>
    <p:extLst>
      <p:ext uri="{BB962C8B-B14F-4D97-AF65-F5344CB8AC3E}">
        <p14:creationId xmlns:p14="http://schemas.microsoft.com/office/powerpoint/2010/main" val="267794967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nodeType="with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nodeType="with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style.rotation</p:attrName>
                                        </p:attrNameLst>
                                      </p:cBhvr>
                                      <p:tavLst>
                                        <p:tav tm="0">
                                          <p:val>
                                            <p:fltVal val="360"/>
                                          </p:val>
                                        </p:tav>
                                        <p:tav tm="100000">
                                          <p:val>
                                            <p:fltVal val="0"/>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endParaRPr lang="zh-CN" altLang="en-US">
              <a:solidFill>
                <a:srgbClr val="BBE0E3"/>
              </a:solidFill>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r>
              <a:rPr kumimoji="0" lang="zh-CN" altLang="en-US" sz="3600">
                <a:latin typeface="黑体" charset="0"/>
                <a:ea typeface="黑体" charset="0"/>
                <a:cs typeface="黑体" charset="0"/>
              </a:rPr>
              <a:t>马太福音</a:t>
            </a:r>
            <a:r>
              <a:rPr kumimoji="0" lang="en-US" altLang="ja-JP" sz="3600">
                <a:latin typeface="黑体" charset="0"/>
                <a:ea typeface="黑体" charset="0"/>
                <a:cs typeface="黑体" charset="0"/>
              </a:rPr>
              <a:t>18:15-20</a:t>
            </a:r>
            <a:endParaRPr kumimoji="0" lang="en-US" altLang="zh-CN">
              <a:latin typeface="黑体" charset="0"/>
              <a:ea typeface="黑体" charset="0"/>
              <a:cs typeface="黑体" charset="0"/>
            </a:endParaRPr>
          </a:p>
        </p:txBody>
      </p:sp>
      <p:sp>
        <p:nvSpPr>
          <p:cNvPr id="1068074" name="AutoShape 1066"/>
          <p:cNvSpPr>
            <a:spLocks noChangeArrowheads="1"/>
          </p:cNvSpPr>
          <p:nvPr/>
        </p:nvSpPr>
        <p:spPr bwMode="auto">
          <a:xfrm>
            <a:off x="0" y="838200"/>
            <a:ext cx="6400800" cy="2735263"/>
          </a:xfrm>
          <a:prstGeom prst="rightArrowCallout">
            <a:avLst>
              <a:gd name="adj1" fmla="val 25000"/>
              <a:gd name="adj2" fmla="val 25000"/>
              <a:gd name="adj3" fmla="val 30432"/>
              <a:gd name="adj4" fmla="val 66667"/>
            </a:avLst>
          </a:prstGeom>
          <a:solidFill>
            <a:srgbClr val="000000"/>
          </a:solidFill>
          <a:ln w="9525">
            <a:solidFill>
              <a:schemeClr val="tx1"/>
            </a:solidFill>
            <a:miter lim="800000"/>
            <a:headEnd/>
            <a:tailEnd/>
          </a:ln>
        </p:spPr>
        <p:txBody>
          <a:bodyPr wrap="none" anchor="ctr"/>
          <a:lstStyle/>
          <a:p>
            <a:endParaRPr lang="zh-CN" altLang="en-US">
              <a:solidFill>
                <a:srgbClr val="BBE0E3"/>
              </a:solidFill>
            </a:endParaRPr>
          </a:p>
        </p:txBody>
      </p:sp>
      <p:sp>
        <p:nvSpPr>
          <p:cNvPr id="1068071" name="Rectangle 1063"/>
          <p:cNvSpPr>
            <a:spLocks noChangeArrowheads="1"/>
          </p:cNvSpPr>
          <p:nvPr/>
        </p:nvSpPr>
        <p:spPr bwMode="auto">
          <a:xfrm>
            <a:off x="0" y="838200"/>
            <a:ext cx="9144000" cy="6019800"/>
          </a:xfrm>
          <a:prstGeom prst="rect">
            <a:avLst/>
          </a:prstGeom>
          <a:noFill/>
          <a:ln>
            <a:noFill/>
          </a:ln>
          <a:effectLst>
            <a:outerShdw blurRad="63500" dist="155023" dir="12899521" algn="ctr" rotWithShape="0">
              <a:srgbClr val="07070B">
                <a:alpha val="74998"/>
              </a:srgbClr>
            </a:outerShdw>
          </a:effectLst>
          <a:extLst/>
        </p:spPr>
        <p:txBody>
          <a:bodyPr anchor="ctr"/>
          <a:lstStyle/>
          <a:p>
            <a:pPr eaLnBrk="1" hangingPunct="1"/>
            <a:r>
              <a:rPr lang="zh-CN" altLang="en-US" sz="3000">
                <a:solidFill>
                  <a:srgbClr val="FFFFFF"/>
                </a:solidFill>
                <a:latin typeface="黑体" charset="0"/>
                <a:ea typeface="黑体" charset="0"/>
                <a:cs typeface="黑体" charset="0"/>
              </a:rPr>
              <a:t>所以你在祭坛上献礼物的时候，若想起弟兄向你怀怨，就把礼物留在坛前，</a:t>
            </a:r>
            <a:r>
              <a:rPr lang="zh-CN" altLang="en-US" sz="3000">
                <a:solidFill>
                  <a:srgbClr val="FFFF00"/>
                </a:solidFill>
                <a:latin typeface="黑体" charset="0"/>
                <a:ea typeface="黑体" charset="0"/>
                <a:cs typeface="黑体" charset="0"/>
              </a:rPr>
              <a:t>先去同弟兄和好，</a:t>
            </a:r>
            <a:r>
              <a:rPr lang="zh-CN" altLang="en-US" sz="3000">
                <a:solidFill>
                  <a:srgbClr val="FFFFFF"/>
                </a:solidFill>
                <a:latin typeface="黑体" charset="0"/>
                <a:ea typeface="黑体" charset="0"/>
                <a:cs typeface="黑体" charset="0"/>
              </a:rPr>
              <a:t>然后来献礼物。 倘若你的弟兄得罪你，你就去趁着只有他和你在一处的时候，指出他的错来。他若听你，你便得了你的弟兄。他若不听，你就</a:t>
            </a:r>
            <a:r>
              <a:rPr lang="zh-CN" altLang="en-US" sz="3000">
                <a:solidFill>
                  <a:srgbClr val="FFFF00"/>
                </a:solidFill>
                <a:latin typeface="黑体" charset="0"/>
                <a:ea typeface="黑体" charset="0"/>
                <a:cs typeface="黑体" charset="0"/>
              </a:rPr>
              <a:t>另外带一两个人</a:t>
            </a:r>
            <a:r>
              <a:rPr lang="zh-CN" altLang="en-US" sz="3000">
                <a:solidFill>
                  <a:srgbClr val="FFFFFF"/>
                </a:solidFill>
                <a:latin typeface="黑体" charset="0"/>
                <a:ea typeface="黑体" charset="0"/>
                <a:cs typeface="黑体" charset="0"/>
              </a:rPr>
              <a:t>同去，要凭两三个人的口作见证，句句都可定准。若是不听他们，就</a:t>
            </a:r>
            <a:r>
              <a:rPr lang="zh-CN" altLang="en-US" sz="3000">
                <a:solidFill>
                  <a:srgbClr val="FFFF00"/>
                </a:solidFill>
                <a:latin typeface="黑体" charset="0"/>
                <a:ea typeface="黑体" charset="0"/>
                <a:cs typeface="黑体" charset="0"/>
              </a:rPr>
              <a:t>告诉教会</a:t>
            </a:r>
            <a:r>
              <a:rPr lang="zh-CN" altLang="en-US" sz="3000">
                <a:solidFill>
                  <a:srgbClr val="FFFFFF"/>
                </a:solidFill>
                <a:latin typeface="黑体" charset="0"/>
                <a:ea typeface="黑体" charset="0"/>
                <a:cs typeface="黑体" charset="0"/>
              </a:rPr>
              <a:t>。若是不听教会，就看他像</a:t>
            </a:r>
            <a:r>
              <a:rPr lang="zh-CN" altLang="en-US" sz="3000">
                <a:solidFill>
                  <a:srgbClr val="FFFF00"/>
                </a:solidFill>
                <a:latin typeface="黑体" charset="0"/>
                <a:ea typeface="黑体" charset="0"/>
                <a:cs typeface="黑体" charset="0"/>
              </a:rPr>
              <a:t>外邦人和税吏</a:t>
            </a:r>
            <a:r>
              <a:rPr lang="zh-CN" altLang="en-US" sz="3000">
                <a:solidFill>
                  <a:srgbClr val="FFFFFF"/>
                </a:solidFill>
                <a:latin typeface="黑体" charset="0"/>
                <a:ea typeface="黑体" charset="0"/>
                <a:cs typeface="黑体" charset="0"/>
              </a:rPr>
              <a:t>一样。我实在告诉你们，凡你们在地上所捆绑的，在天上也要捆绑。凡你们在地上所释放的，在天上也要释放。我又告诉你们，若是你们中间有两个人在地上，同心合意地求什么事，我在天上的父，必为他们成全。因为无论在哪里，有两三个人奉我的名聚会，那里就有我在他们中间。</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endParaRPr lang="zh-CN" altLang="en-US">
              <a:solidFill>
                <a:srgbClr val="BBE0E3"/>
              </a:solidFill>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a:extLst/>
        </p:spPr>
        <p:txBody>
          <a:bodyPr anchor="ctr"/>
          <a:lstStyle/>
          <a:p>
            <a:pPr algn="ctr" eaLnBrk="1" hangingPunct="1">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cs typeface="ＭＳ Ｐゴシック"/>
              </a:rPr>
              <a:t>如何</a:t>
            </a:r>
            <a:r>
              <a:rPr lang="zh-CN" altLang="en-US" sz="3600" b="1" dirty="0">
                <a:solidFill>
                  <a:srgbClr val="FFFFFF"/>
                </a:solidFill>
                <a:effectLst>
                  <a:glow rad="152400">
                    <a:srgbClr val="000000">
                      <a:alpha val="75000"/>
                    </a:srgbClr>
                  </a:glow>
                </a:effectLst>
                <a:latin typeface="SimHei" pitchFamily="49" charset="-122"/>
                <a:ea typeface="SimHei" pitchFamily="49" charset="-122"/>
                <a:cs typeface="ＭＳ Ｐゴシック"/>
              </a:rPr>
              <a:t>挽回</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endParaRPr lang="zh-CN" altLang="en-US">
              <a:solidFill>
                <a:srgbClr val="BBE0E3"/>
              </a:solidFill>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a:extLst/>
        </p:spPr>
        <p:txBody>
          <a:bodyPr anchor="ctr"/>
          <a:lstStyle/>
          <a:p>
            <a:pPr algn="ctr" eaLnBrk="1" hangingPunct="1">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cs typeface="ＭＳ Ｐゴシック"/>
              </a:rPr>
              <a:t>为何</a:t>
            </a:r>
            <a:r>
              <a:rPr lang="zh-CN" altLang="en-US" sz="3600" b="1" dirty="0">
                <a:solidFill>
                  <a:srgbClr val="FFFFFF"/>
                </a:solidFill>
                <a:effectLst>
                  <a:glow rad="152400">
                    <a:srgbClr val="000000">
                      <a:alpha val="75000"/>
                    </a:srgbClr>
                  </a:glow>
                </a:effectLst>
                <a:latin typeface="SimHei" pitchFamily="49" charset="-122"/>
                <a:ea typeface="SimHei" pitchFamily="49" charset="-122"/>
                <a:cs typeface="ＭＳ Ｐゴシック"/>
              </a:rPr>
              <a:t>挽回</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18-20</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a:endParaRPr>
          </a:p>
        </p:txBody>
      </p:sp>
    </p:spTree>
    <p:extLst>
      <p:ext uri="{BB962C8B-B14F-4D97-AF65-F5344CB8AC3E}">
        <p14:creationId xmlns:p14="http://schemas.microsoft.com/office/powerpoint/2010/main" val="386612850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zh-CN" altLang="en-US">
              <a:solidFill>
                <a:srgbClr val="000000"/>
              </a:solidFill>
              <a:ea typeface="MS PGothic" charset="0"/>
              <a:cs typeface="Arial" charset="0"/>
            </a:endParaRPr>
          </a:p>
        </p:txBody>
      </p:sp>
      <p:sp>
        <p:nvSpPr>
          <p:cNvPr id="328706" name="Rectangle 2"/>
          <p:cNvSpPr>
            <a:spLocks noGrp="1" noChangeArrowheads="1"/>
          </p:cNvSpPr>
          <p:nvPr>
            <p:ph type="title" idx="4294967295"/>
          </p:nvPr>
        </p:nvSpPr>
        <p:spPr>
          <a:xfrm>
            <a:off x="1066800" y="381000"/>
            <a:ext cx="3360738" cy="4848225"/>
          </a:xfrm>
        </p:spPr>
        <p:txBody>
          <a:bodyPr/>
          <a:lstStyle/>
          <a:p>
            <a:pPr eaLnBrk="1" hangingPunct="1"/>
            <a:r>
              <a:rPr lang="en-US" altLang="zh-CN" b="1">
                <a:latin typeface="Arial" charset="0"/>
                <a:ea typeface="MS PGothic" charset="0"/>
              </a:rPr>
              <a:t>The Point of Verses 15-17</a:t>
            </a:r>
            <a:endParaRPr lang="en-US" altLang="zh-CN">
              <a:latin typeface="Arial" charset="0"/>
              <a:ea typeface="MS PGothic" charset="0"/>
            </a:endParaRPr>
          </a:p>
        </p:txBody>
      </p:sp>
      <p:pic>
        <p:nvPicPr>
          <p:cNvPr id="328707"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28" y="836712"/>
            <a:ext cx="657028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8" name="Text Box 3"/>
          <p:cNvSpPr txBox="1">
            <a:spLocks noChangeArrowheads="1"/>
          </p:cNvSpPr>
          <p:nvPr/>
        </p:nvSpPr>
        <p:spPr bwMode="auto">
          <a:xfrm>
            <a:off x="5508104" y="163513"/>
            <a:ext cx="3419996" cy="3046988"/>
          </a:xfrm>
          <a:prstGeom prst="rect">
            <a:avLst/>
          </a:prstGeom>
          <a:noFill/>
          <a:ln w="9525">
            <a:noFill/>
            <a:miter lim="800000"/>
            <a:headEnd/>
            <a:tailEnd/>
          </a:ln>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4800" b="1" dirty="0" smtClean="0">
                <a:solidFill>
                  <a:srgbClr val="000000"/>
                </a:solidFill>
                <a:effectLst>
                  <a:outerShdw blurRad="38100" dist="38100" dir="2700000" algn="tl">
                    <a:srgbClr val="DDDDDD"/>
                  </a:outerShdw>
                </a:effectLst>
                <a:latin typeface="SimHei" charset="0"/>
                <a:cs typeface="SimHei" charset="0"/>
              </a:rPr>
              <a:t> </a:t>
            </a:r>
            <a:r>
              <a:rPr lang="zh-CN" altLang="zh-CN" sz="4800" b="1" dirty="0" smtClean="0">
                <a:solidFill>
                  <a:srgbClr val="000000"/>
                </a:solidFill>
                <a:effectLst>
                  <a:outerShdw blurRad="38100" dist="38100" dir="2700000" algn="tl">
                    <a:srgbClr val="DDDDDD"/>
                  </a:outerShdw>
                </a:effectLst>
                <a:latin typeface="SimHei" charset="0"/>
                <a:cs typeface="SimHei" charset="0"/>
              </a:rPr>
              <a:t>1</a:t>
            </a:r>
            <a:r>
              <a:rPr lang="en-US" altLang="zh-CN" sz="4800" b="1" dirty="0">
                <a:solidFill>
                  <a:srgbClr val="000000"/>
                </a:solidFill>
                <a:effectLst>
                  <a:outerShdw blurRad="38100" dist="38100" dir="2700000" algn="tl">
                    <a:srgbClr val="DDDDDD"/>
                  </a:outerShdw>
                </a:effectLst>
                <a:latin typeface="SimHei" charset="0"/>
                <a:cs typeface="SimHei" charset="0"/>
              </a:rPr>
              <a:t>.</a:t>
            </a:r>
            <a:r>
              <a:rPr lang="en-US" altLang="zh-CN" sz="4800" b="1" dirty="0" smtClean="0">
                <a:solidFill>
                  <a:srgbClr val="000000"/>
                </a:solidFill>
                <a:effectLst>
                  <a:outerShdw blurRad="38100" dist="38100" dir="2700000" algn="tl">
                    <a:srgbClr val="DDDDDD"/>
                  </a:outerShdw>
                </a:effectLst>
                <a:latin typeface="SimHei" charset="0"/>
                <a:cs typeface="SimHei" charset="0"/>
              </a:rPr>
              <a:t> </a:t>
            </a:r>
            <a:r>
              <a:rPr lang="zh-CN" altLang="en-US" sz="4800" b="1" dirty="0" smtClean="0">
                <a:solidFill>
                  <a:srgbClr val="000000"/>
                </a:solidFill>
                <a:effectLst>
                  <a:outerShdw blurRad="38100" dist="38100" dir="2700000" algn="tl">
                    <a:srgbClr val="DDDDDD"/>
                  </a:outerShdw>
                </a:effectLst>
                <a:latin typeface="SimHei" charset="0"/>
                <a:cs typeface="SimHei" charset="0"/>
              </a:rPr>
              <a:t>尽量在</a:t>
            </a:r>
            <a:endParaRPr lang="en-US" altLang="zh-CN" sz="4800" b="1" dirty="0" smtClean="0">
              <a:solidFill>
                <a:srgbClr val="000000"/>
              </a:solidFill>
              <a:effectLst>
                <a:outerShdw blurRad="38100" dist="38100" dir="2700000" algn="tl">
                  <a:srgbClr val="DDDDDD"/>
                </a:outerShdw>
              </a:effectLst>
              <a:latin typeface="SimHei" charset="0"/>
              <a:cs typeface="SimHei" charset="0"/>
            </a:endParaRPr>
          </a:p>
          <a:p>
            <a:pPr algn="r"/>
            <a:r>
              <a:rPr lang="zh-CN" altLang="en-US" sz="4800" b="1" dirty="0" smtClean="0">
                <a:solidFill>
                  <a:srgbClr val="C00000"/>
                </a:solidFill>
                <a:effectLst>
                  <a:outerShdw blurRad="38100" dist="38100" dir="2700000" algn="tl">
                    <a:srgbClr val="DDDDDD"/>
                  </a:outerShdw>
                </a:effectLst>
                <a:latin typeface="SimHei" charset="0"/>
                <a:cs typeface="SimHei" charset="0"/>
              </a:rPr>
              <a:t>私底下</a:t>
            </a:r>
            <a:r>
              <a:rPr lang="en-US" altLang="zh-CN" sz="4800" b="1" dirty="0">
                <a:solidFill>
                  <a:srgbClr val="C00000"/>
                </a:solidFill>
                <a:effectLst>
                  <a:outerShdw blurRad="38100" dist="38100" dir="2700000" algn="tl">
                    <a:srgbClr val="DDDDDD"/>
                  </a:outerShdw>
                </a:effectLst>
                <a:latin typeface="SimHei" charset="0"/>
                <a:cs typeface="SimHei" charset="0"/>
              </a:rPr>
              <a:t/>
            </a:r>
            <a:br>
              <a:rPr lang="en-US" altLang="zh-CN" sz="4800" b="1" dirty="0">
                <a:solidFill>
                  <a:srgbClr val="C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进行</a:t>
            </a:r>
            <a:r>
              <a:rPr lang="en-US" altLang="zh-CN" sz="4800" b="1" dirty="0">
                <a:solidFill>
                  <a:srgbClr val="000000"/>
                </a:solidFill>
                <a:effectLst>
                  <a:outerShdw blurRad="38100" dist="38100" dir="2700000" algn="tl">
                    <a:srgbClr val="DDDDDD"/>
                  </a:outerShdw>
                </a:effectLst>
                <a:latin typeface="SimHei" charset="0"/>
                <a:cs typeface="SimHei" charset="0"/>
              </a:rPr>
              <a:t/>
            </a:r>
            <a:br>
              <a:rPr lang="en-US" altLang="zh-CN" sz="4800" b="1" dirty="0">
                <a:solidFill>
                  <a:srgbClr val="000000"/>
                </a:solidFill>
                <a:effectLst>
                  <a:outerShdw blurRad="38100" dist="38100" dir="2700000" algn="tl">
                    <a:srgbClr val="DDDDDD"/>
                  </a:outerShdw>
                </a:effectLst>
                <a:latin typeface="SimHei" charset="0"/>
                <a:cs typeface="SimHei" charset="0"/>
              </a:rPr>
            </a:br>
            <a:r>
              <a:rPr lang="en-US" altLang="ja-JP" sz="4800" b="1" dirty="0">
                <a:solidFill>
                  <a:srgbClr val="000000"/>
                </a:solidFill>
                <a:effectLst>
                  <a:outerShdw blurRad="38100" dist="38100" dir="2700000" algn="tl">
                    <a:srgbClr val="DDDDDD"/>
                  </a:outerShdw>
                </a:effectLst>
                <a:latin typeface="SimHei" charset="0"/>
                <a:cs typeface="SimHei" charset="0"/>
              </a:rPr>
              <a:t>(15-17)</a:t>
            </a:r>
            <a:r>
              <a:rPr lang="en-US" altLang="ja-JP" sz="4000" b="1" dirty="0">
                <a:solidFill>
                  <a:srgbClr val="000000"/>
                </a:solidFill>
                <a:effectLst>
                  <a:outerShdw blurRad="38100" dist="38100" dir="2700000" algn="tl">
                    <a:srgbClr val="DDDDDD"/>
                  </a:outerShdw>
                </a:effectLst>
                <a:latin typeface="SimHei" charset="0"/>
                <a:cs typeface="SimHei" charset="0"/>
              </a:rPr>
              <a:t> </a:t>
            </a:r>
            <a:endParaRPr lang="en-US" altLang="zh-CN" sz="4000" b="1" dirty="0">
              <a:solidFill>
                <a:srgbClr val="000000"/>
              </a:solidFill>
              <a:effectLst>
                <a:outerShdw blurRad="38100" dist="38100" dir="2700000" algn="tl">
                  <a:srgbClr val="DDDDDD"/>
                </a:outerShdw>
              </a:effectLst>
              <a:latin typeface="SimHei" charset="0"/>
              <a:cs typeface="SimHei" charset="0"/>
            </a:endParaRPr>
          </a:p>
        </p:txBody>
      </p:sp>
    </p:spTree>
    <p:extLst>
      <p:ext uri="{BB962C8B-B14F-4D97-AF65-F5344CB8AC3E}">
        <p14:creationId xmlns:p14="http://schemas.microsoft.com/office/powerpoint/2010/main" val="301110949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descr="Crossroa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7281863"/>
          </a:xfrm>
        </p:spPr>
      </p:pic>
      <p:sp>
        <p:nvSpPr>
          <p:cNvPr id="929795" name="Rectangle 3"/>
          <p:cNvSpPr>
            <a:spLocks noGrp="1" noChangeArrowheads="1"/>
          </p:cNvSpPr>
          <p:nvPr>
            <p:ph type="title"/>
          </p:nvPr>
        </p:nvSpPr>
        <p:spPr>
          <a:xfrm>
            <a:off x="0" y="6005513"/>
            <a:ext cx="9180512" cy="952500"/>
          </a:xfrm>
          <a:solidFill>
            <a:schemeClr val="bg1"/>
          </a:solidFill>
          <a:effectLst>
            <a:outerShdw blurRad="63500" dist="137372" dir="2021404" algn="ctr" rotWithShape="0">
              <a:schemeClr val="bg1">
                <a:alpha val="50000"/>
              </a:schemeClr>
            </a:outerShdw>
          </a:effectLst>
        </p:spPr>
        <p:txBody>
          <a:bodyPr/>
          <a:lstStyle/>
          <a:p>
            <a:pPr eaLnBrk="1" hangingPunct="1">
              <a:defRPr/>
            </a:pPr>
            <a:r>
              <a:rPr lang="zh-CN" altLang="en-US" sz="4800" b="1" dirty="0" smtClean="0">
                <a:solidFill>
                  <a:schemeClr val="tx1"/>
                </a:solidFill>
                <a:latin typeface="黑体"/>
                <a:ea typeface="黑体"/>
                <a:cs typeface="黑体"/>
              </a:rPr>
              <a:t>十字路团</a:t>
            </a:r>
            <a:r>
              <a:rPr lang="en-US" sz="4800" b="1" dirty="0" smtClean="0">
                <a:solidFill>
                  <a:schemeClr val="tx1"/>
                </a:solidFill>
                <a:latin typeface="Arial" charset="0"/>
                <a:ea typeface="ＭＳ Ｐゴシック" charset="0"/>
              </a:rPr>
              <a:t>(</a:t>
            </a:r>
            <a:r>
              <a:rPr lang="en-US" sz="4800" b="1" dirty="0">
                <a:solidFill>
                  <a:schemeClr val="tx1"/>
                </a:solidFill>
                <a:latin typeface="Arial" charset="0"/>
                <a:ea typeface="ＭＳ Ｐゴシック" charset="0"/>
              </a:rPr>
              <a:t>1981-83)</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FFFF"/>
                </a:solidFill>
                <a:effectLst>
                  <a:outerShdw blurRad="63500" dist="53882" dir="2700000" algn="ctr" rotWithShape="0">
                    <a:srgbClr val="9999FF">
                      <a:alpha val="74997"/>
                    </a:srgbClr>
                  </a:outerShdw>
                </a:effectLst>
                <a:latin typeface="SimHei"/>
                <a:ea typeface="SimHei"/>
                <a:cs typeface="SimHei"/>
              </a:rPr>
              <a:t>挽回！</a:t>
            </a:r>
          </a:p>
        </p:txBody>
      </p:sp>
      <p:sp>
        <p:nvSpPr>
          <p:cNvPr id="1070085" name="Rectangle 5"/>
          <p:cNvSpPr>
            <a:spLocks noChangeArrowheads="1"/>
          </p:cNvSpPr>
          <p:nvPr/>
        </p:nvSpPr>
        <p:spPr bwMode="auto">
          <a:xfrm>
            <a:off x="250825" y="333375"/>
            <a:ext cx="5867400" cy="1066800"/>
          </a:xfrm>
          <a:prstGeom prst="rect">
            <a:avLst/>
          </a:prstGeom>
          <a:noFill/>
          <a:ln>
            <a:noFill/>
          </a:ln>
          <a:effectLst>
            <a:outerShdw dist="35921"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7200" b="1">
                <a:solidFill>
                  <a:srgbClr val="1F0769"/>
                </a:solidFill>
                <a:effectLst>
                  <a:outerShdw blurRad="38100" dist="38100" dir="2700000" algn="tl">
                    <a:srgbClr val="000000"/>
                  </a:outerShdw>
                </a:effectLst>
                <a:latin typeface="SimHei" charset="0"/>
                <a:ea typeface="MS PGothic" charset="0"/>
                <a:cs typeface="SimHei" charset="0"/>
              </a:rPr>
              <a:t>我们的目标：</a:t>
            </a:r>
          </a:p>
        </p:txBody>
      </p:sp>
    </p:spTree>
    <p:extLst>
      <p:ext uri="{BB962C8B-B14F-4D97-AF65-F5344CB8AC3E}">
        <p14:creationId xmlns:p14="http://schemas.microsoft.com/office/powerpoint/2010/main" val="3840004556"/>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3" name="Picture 3"/>
          <p:cNvPicPr>
            <a:picLocks noChangeAspect="1" noChangeArrowheads="1"/>
          </p:cNvPicPr>
          <p:nvPr/>
        </p:nvPicPr>
        <p:blipFill>
          <a:blip r:embed="rId4">
            <a:extLst>
              <a:ext uri="{28A0092B-C50C-407E-A947-70E740481C1C}">
                <a14:useLocalDpi xmlns:a14="http://schemas.microsoft.com/office/drawing/2010/main" val="0"/>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4"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altLang="zh-CN" b="1">
                <a:latin typeface="Arial" charset="0"/>
                <a:ea typeface="MS PGothic" charset="0"/>
              </a:rPr>
              <a:t>Restore People in Sin</a:t>
            </a:r>
            <a:endParaRPr lang="en-US" altLang="zh-CN" sz="3600">
              <a:latin typeface="Arial" charset="0"/>
              <a:ea typeface="MS PGothic" charset="0"/>
            </a:endParaRPr>
          </a:p>
        </p:txBody>
      </p:sp>
      <p:sp>
        <p:nvSpPr>
          <p:cNvPr id="332805" name="Rectangle 7"/>
          <p:cNvSpPr>
            <a:spLocks noChangeArrowheads="1"/>
          </p:cNvSpPr>
          <p:nvPr/>
        </p:nvSpPr>
        <p:spPr bwMode="auto">
          <a:xfrm>
            <a:off x="1752600" y="2971800"/>
            <a:ext cx="7139880" cy="1981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altLang="ja-JP" sz="3600" b="1" dirty="0" smtClean="0">
                <a:solidFill>
                  <a:srgbClr val="FFFFFF"/>
                </a:solidFill>
                <a:latin typeface="黑体"/>
                <a:ea typeface="黑体"/>
                <a:cs typeface="黑体"/>
              </a:rPr>
              <a:t>"</a:t>
            </a:r>
            <a:r>
              <a:rPr lang="zh-CN" altLang="en-US" sz="3600" dirty="0" smtClean="0">
                <a:solidFill>
                  <a:srgbClr val="FFFFFF"/>
                </a:solidFill>
                <a:latin typeface="黑体"/>
                <a:ea typeface="黑体"/>
                <a:cs typeface="黑体"/>
              </a:rPr>
              <a:t>弟兄们</a:t>
            </a:r>
            <a:r>
              <a:rPr lang="zh-CN" altLang="en-US" sz="3600" dirty="0">
                <a:solidFill>
                  <a:srgbClr val="FFFFFF"/>
                </a:solidFill>
                <a:latin typeface="黑体"/>
                <a:ea typeface="黑体"/>
                <a:cs typeface="黑体"/>
              </a:rPr>
              <a:t>，若有人偶然被过犯所胜，你们属灵的人，就当用温柔的心，把他挽回过来。又当自己小心</a:t>
            </a:r>
            <a:r>
              <a:rPr lang="zh-CN" altLang="en-US" sz="3600" dirty="0" smtClean="0">
                <a:solidFill>
                  <a:srgbClr val="FFFFFF"/>
                </a:solidFill>
                <a:latin typeface="黑体"/>
                <a:ea typeface="黑体"/>
                <a:cs typeface="黑体"/>
              </a:rPr>
              <a:t>，</a:t>
            </a:r>
            <a:r>
              <a:rPr lang="en-US" altLang="zh-CN" sz="3600" dirty="0" smtClean="0">
                <a:solidFill>
                  <a:srgbClr val="FFFFFF"/>
                </a:solidFill>
                <a:latin typeface="黑体"/>
                <a:ea typeface="黑体"/>
                <a:cs typeface="黑体"/>
              </a:rPr>
              <a:t> </a:t>
            </a:r>
            <a:r>
              <a:rPr lang="zh-CN" altLang="en-US" sz="3600" dirty="0" smtClean="0">
                <a:solidFill>
                  <a:srgbClr val="FFFFFF"/>
                </a:solidFill>
                <a:latin typeface="黑体"/>
                <a:ea typeface="黑体"/>
                <a:cs typeface="黑体"/>
              </a:rPr>
              <a:t>恐怕也被引诱。</a:t>
            </a:r>
            <a:r>
              <a:rPr lang="ru-RU" altLang="zh-CN" sz="3600" dirty="0" smtClean="0">
                <a:solidFill>
                  <a:srgbClr val="FFFFFF"/>
                </a:solidFill>
                <a:latin typeface="黑体"/>
                <a:ea typeface="黑体"/>
                <a:cs typeface="黑体"/>
              </a:rPr>
              <a:t>"</a:t>
            </a:r>
            <a:r>
              <a:rPr lang="zh-CN" altLang="en-US" sz="3600" dirty="0" smtClean="0">
                <a:solidFill>
                  <a:srgbClr val="FFFFFF"/>
                </a:solidFill>
                <a:latin typeface="黑体"/>
                <a:ea typeface="黑体"/>
                <a:cs typeface="黑体"/>
              </a:rPr>
              <a:t> </a:t>
            </a:r>
            <a:r>
              <a:rPr lang="en-US" altLang="zh-CN" sz="3600" dirty="0">
                <a:solidFill>
                  <a:srgbClr val="FFFFFF"/>
                </a:solidFill>
                <a:latin typeface="黑体"/>
                <a:ea typeface="黑体"/>
                <a:cs typeface="黑体"/>
              </a:rPr>
              <a:t>(</a:t>
            </a:r>
            <a:r>
              <a:rPr lang="zh-CN" altLang="en-US" sz="3600" dirty="0">
                <a:solidFill>
                  <a:srgbClr val="FFFFFF"/>
                </a:solidFill>
                <a:latin typeface="黑体"/>
                <a:ea typeface="黑体"/>
                <a:cs typeface="黑体"/>
              </a:rPr>
              <a:t>加</a:t>
            </a:r>
            <a:r>
              <a:rPr lang="en-US" altLang="zh-CN" sz="3600" dirty="0">
                <a:solidFill>
                  <a:srgbClr val="FFFFFF"/>
                </a:solidFill>
                <a:latin typeface="黑体"/>
                <a:ea typeface="黑体"/>
                <a:cs typeface="黑体"/>
              </a:rPr>
              <a:t> 6:1</a:t>
            </a:r>
            <a:r>
              <a:rPr lang="zh-CN" altLang="en-US" sz="3600" dirty="0">
                <a:solidFill>
                  <a:srgbClr val="FFFFFF"/>
                </a:solidFill>
                <a:latin typeface="黑体"/>
                <a:ea typeface="黑体"/>
                <a:cs typeface="黑体"/>
              </a:rPr>
              <a:t>）</a:t>
            </a:r>
            <a:endParaRPr lang="en-US" altLang="ja-JP" sz="3600" b="1" dirty="0">
              <a:solidFill>
                <a:srgbClr val="FFFFFF"/>
              </a:solidFill>
              <a:latin typeface="黑体"/>
              <a:ea typeface="黑体"/>
              <a:cs typeface="黑体"/>
            </a:endParaRPr>
          </a:p>
          <a:p>
            <a:pPr algn="r" eaLnBrk="1" hangingPunct="1">
              <a:lnSpc>
                <a:spcPct val="90000"/>
              </a:lnSpc>
              <a:spcBef>
                <a:spcPct val="20000"/>
              </a:spcBef>
            </a:pPr>
            <a:endParaRPr lang="zh-CN" altLang="en-US" sz="3600" b="1" dirty="0">
              <a:solidFill>
                <a:srgbClr val="FFFFFF"/>
              </a:solidFill>
              <a:latin typeface="SimHei" charset="0"/>
              <a:ea typeface="MS PGothic" charset="0"/>
              <a:cs typeface="Arial" charset="0"/>
            </a:endParaRPr>
          </a:p>
        </p:txBody>
      </p:sp>
      <p:sp>
        <p:nvSpPr>
          <p:cNvPr id="332806"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sz="5400">
                <a:solidFill>
                  <a:srgbClr val="FFFFFF"/>
                </a:solidFill>
                <a:latin typeface="SimHei" charset="0"/>
                <a:ea typeface="MS PGothic" charset="0"/>
                <a:cs typeface="SimHei" charset="0"/>
              </a:rPr>
              <a:t>挽回犯罪的人</a:t>
            </a:r>
          </a:p>
        </p:txBody>
      </p:sp>
    </p:spTree>
    <p:extLst>
      <p:ext uri="{BB962C8B-B14F-4D97-AF65-F5344CB8AC3E}">
        <p14:creationId xmlns:p14="http://schemas.microsoft.com/office/powerpoint/2010/main" val="144829871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ctrTitle"/>
          </p:nvPr>
        </p:nvSpPr>
        <p:spPr>
          <a:xfrm>
            <a:off x="0" y="152400"/>
            <a:ext cx="8077200" cy="1828800"/>
          </a:xfrm>
        </p:spPr>
        <p:txBody>
          <a:bodyPr/>
          <a:lstStyle/>
          <a:p>
            <a:pPr eaLnBrk="1" hangingPunct="1"/>
            <a:r>
              <a:rPr lang="zh-CN" altLang="en-US" sz="6000" dirty="0">
                <a:latin typeface="黑体"/>
                <a:ea typeface="黑体"/>
                <a:cs typeface="黑体"/>
              </a:rPr>
              <a:t>神挽回的</a:t>
            </a:r>
            <a:r>
              <a:rPr lang="en-US" altLang="zh-CN" sz="6000" dirty="0">
                <a:latin typeface="黑体"/>
                <a:ea typeface="黑体"/>
                <a:cs typeface="黑体"/>
              </a:rPr>
              <a:t/>
            </a:r>
            <a:br>
              <a:rPr lang="en-US" altLang="zh-CN" sz="6000" dirty="0">
                <a:latin typeface="黑体"/>
                <a:ea typeface="黑体"/>
                <a:cs typeface="黑体"/>
              </a:rPr>
            </a:br>
            <a:r>
              <a:rPr lang="zh-CN" altLang="en-US" sz="6000" dirty="0">
                <a:latin typeface="黑体"/>
                <a:ea typeface="黑体"/>
                <a:cs typeface="黑体"/>
              </a:rPr>
              <a:t>四个步骤：</a:t>
            </a:r>
          </a:p>
        </p:txBody>
      </p:sp>
      <p:sp>
        <p:nvSpPr>
          <p:cNvPr id="334850"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zh-CN" altLang="en-US">
              <a:solidFill>
                <a:srgbClr val="000000"/>
              </a:solidFill>
              <a:ea typeface="MS PGothic" charset="0"/>
              <a:cs typeface="MS PGothic" charset="0"/>
            </a:endParaRPr>
          </a:p>
        </p:txBody>
      </p:sp>
      <p:sp>
        <p:nvSpPr>
          <p:cNvPr id="1075208" name="Text Box 8"/>
          <p:cNvSpPr txBox="1">
            <a:spLocks noChangeArrowheads="1"/>
          </p:cNvSpPr>
          <p:nvPr/>
        </p:nvSpPr>
        <p:spPr bwMode="auto">
          <a:xfrm>
            <a:off x="1676400" y="2947988"/>
            <a:ext cx="438150" cy="64135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3600" b="1" smtClean="0">
                <a:solidFill>
                  <a:srgbClr val="FFFFFF"/>
                </a:solidFill>
                <a:effectLst>
                  <a:outerShdw blurRad="38100" dist="38100" dir="2700000" algn="tl">
                    <a:srgbClr val="DDDDDD"/>
                  </a:outerShdw>
                </a:effectLst>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10600" b="1" smtClean="0">
                <a:solidFill>
                  <a:srgbClr val="FFFFFF"/>
                </a:solidFill>
                <a:effectLst>
                  <a:outerShdw blurRad="38100" dist="38100" dir="2700000" algn="tl">
                    <a:srgbClr val="DDDDDD"/>
                  </a:outerShdw>
                </a:effectLst>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18900" b="1" smtClean="0">
                <a:solidFill>
                  <a:srgbClr val="FFFFFF"/>
                </a:solidFill>
                <a:effectLst>
                  <a:outerShdw blurRad="38100" dist="38100" dir="2700000" algn="tl">
                    <a:srgbClr val="DDDDDD"/>
                  </a:outerShdw>
                </a:effectLst>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30500" b="1" smtClean="0">
                <a:solidFill>
                  <a:srgbClr val="FFFFFF"/>
                </a:solidFill>
                <a:effectLst>
                  <a:outerShdw blurRad="38100" dist="38100" dir="2700000" algn="tl">
                    <a:srgbClr val="DDDDDD"/>
                  </a:outerShdw>
                </a:effectLst>
              </a:rPr>
              <a:t>4</a:t>
            </a:r>
          </a:p>
        </p:txBody>
      </p:sp>
      <p:sp>
        <p:nvSpPr>
          <p:cNvPr id="334855"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altLang="zh-CN" sz="4800" b="1">
                <a:solidFill>
                  <a:srgbClr val="333399"/>
                </a:solidFill>
                <a:latin typeface="SimHei" charset="0"/>
                <a:ea typeface="MS PGothic" charset="0"/>
                <a:cs typeface="SimHei" charset="0"/>
              </a:rPr>
              <a:t>…</a:t>
            </a:r>
            <a:r>
              <a:rPr lang="zh-CN" altLang="en-US" sz="4800" b="1">
                <a:solidFill>
                  <a:srgbClr val="333399"/>
                </a:solidFill>
                <a:latin typeface="SimHei" charset="0"/>
                <a:ea typeface="MS PGothic" charset="0"/>
                <a:cs typeface="SimHei" charset="0"/>
              </a:rPr>
              <a:t>逐步向更多人透露</a:t>
            </a:r>
          </a:p>
        </p:txBody>
      </p:sp>
    </p:spTree>
    <p:extLst>
      <p:ext uri="{BB962C8B-B14F-4D97-AF65-F5344CB8AC3E}">
        <p14:creationId xmlns:p14="http://schemas.microsoft.com/office/powerpoint/2010/main" val="3698234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r>
              <a:rPr kumimoji="0" lang="zh-CN" altLang="en-US">
                <a:latin typeface="SimHei" charset="0"/>
                <a:ea typeface="MS PGothic" charset="0"/>
                <a:cs typeface="SimHei" charset="0"/>
              </a:rPr>
              <a:t>挽回的第一步：</a:t>
            </a:r>
            <a:r>
              <a:rPr kumimoji="0" lang="en-US" altLang="ja-JP">
                <a:latin typeface="SimHei" charset="0"/>
                <a:ea typeface="MS PGothic" charset="0"/>
                <a:cs typeface="SimHei" charset="0"/>
              </a:rPr>
              <a:t/>
            </a:r>
            <a:br>
              <a:rPr kumimoji="0" lang="en-US" altLang="ja-JP">
                <a:latin typeface="SimHei" charset="0"/>
                <a:ea typeface="MS PGothic" charset="0"/>
                <a:cs typeface="SimHei" charset="0"/>
              </a:rPr>
            </a:br>
            <a:r>
              <a:rPr kumimoji="0" lang="zh-CN" altLang="en-US">
                <a:solidFill>
                  <a:srgbClr val="FFFF00"/>
                </a:solidFill>
                <a:latin typeface="SimHei" charset="0"/>
                <a:ea typeface="MS PGothic" charset="0"/>
                <a:cs typeface="SimHei" charset="0"/>
              </a:rPr>
              <a:t>你亲自</a:t>
            </a:r>
            <a:r>
              <a:rPr kumimoji="0" lang="zh-CN" altLang="en-US">
                <a:latin typeface="SimHei" charset="0"/>
                <a:ea typeface="MS PGothic" charset="0"/>
                <a:cs typeface="SimHei" charset="0"/>
              </a:rPr>
              <a:t>向他说</a:t>
            </a:r>
            <a:endParaRPr kumimoji="0" lang="zh-CN" altLang="en-US">
              <a:solidFill>
                <a:srgbClr val="FFFF00"/>
              </a:solidFill>
              <a:latin typeface="SimHei" charset="0"/>
              <a:ea typeface="MS PGothic" charset="0"/>
              <a:cs typeface="SimHei"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latin typeface="Arial" charset="0"/>
            </a:endParaRPr>
          </a:p>
        </p:txBody>
      </p:sp>
      <p:sp>
        <p:nvSpPr>
          <p:cNvPr id="965636" name="Text Box 4"/>
          <p:cNvSpPr txBox="1">
            <a:spLocks noChangeArrowheads="1"/>
          </p:cNvSpPr>
          <p:nvPr/>
        </p:nvSpPr>
        <p:spPr bwMode="auto">
          <a:xfrm>
            <a:off x="152400" y="5735638"/>
            <a:ext cx="521176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00"/>
                </a:solidFill>
                <a:latin typeface="Arial Black" charset="0"/>
              </a:rPr>
              <a:t>S = Sinner </a:t>
            </a:r>
            <a:r>
              <a:rPr lang="zh-CN" altLang="en-US" sz="3200" b="1">
                <a:solidFill>
                  <a:srgbClr val="FFFF00"/>
                </a:solidFill>
                <a:latin typeface="SimHei" charset="0"/>
                <a:cs typeface="SimHei" charset="0"/>
              </a:rPr>
              <a:t>犯罪的人</a:t>
            </a:r>
            <a:endParaRPr lang="zh-CN" altLang="en-US">
              <a:solidFill>
                <a:srgbClr val="FFFF00"/>
              </a:solidFill>
              <a:latin typeface="SimHei" charset="0"/>
              <a:cs typeface="SimHei" charset="0"/>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99CCFF"/>
                </a:solidFill>
                <a:latin typeface="Arial Black" charset="0"/>
              </a:rPr>
              <a:t>M</a:t>
            </a:r>
            <a:endParaRPr lang="en-US" smtClean="0">
              <a:solidFill>
                <a:srgbClr val="99CCFF"/>
              </a:solidFill>
              <a:latin typeface="Arial" charset="0"/>
            </a:endParaRPr>
          </a:p>
        </p:txBody>
      </p:sp>
      <p:sp>
        <p:nvSpPr>
          <p:cNvPr id="965638" name="Text Box 6"/>
          <p:cNvSpPr txBox="1">
            <a:spLocks noChangeArrowheads="1"/>
          </p:cNvSpPr>
          <p:nvPr/>
        </p:nvSpPr>
        <p:spPr bwMode="auto">
          <a:xfrm>
            <a:off x="152400" y="6192838"/>
            <a:ext cx="4491038"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FF"/>
                </a:solidFill>
                <a:latin typeface="Arial Black" charset="0"/>
              </a:rPr>
              <a:t>M = Member </a:t>
            </a:r>
            <a:r>
              <a:rPr lang="zh-CN" altLang="en-US" sz="3200" b="1">
                <a:solidFill>
                  <a:srgbClr val="FFFFFF"/>
                </a:solidFill>
                <a:latin typeface="SimHei" charset="0"/>
                <a:cs typeface="SimHei" charset="0"/>
              </a:rPr>
              <a:t>会友</a:t>
            </a:r>
            <a:endParaRPr lang="zh-CN" altLang="en-US">
              <a:solidFill>
                <a:srgbClr val="BBE0E3"/>
              </a:solidFill>
              <a:latin typeface="SimHei" charset="0"/>
              <a:cs typeface="SimHei" charset="0"/>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pic>
        <p:nvPicPr>
          <p:cNvPr id="336934"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40035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8946"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47"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dirty="0" smtClean="0">
                <a:effectLst>
                  <a:outerShdw blurRad="38100" dist="38100" dir="2700000" algn="tl">
                    <a:srgbClr val="FFFFFF"/>
                  </a:outerShdw>
                </a:effectLst>
                <a:ea typeface="ＭＳ Ｐゴシック" charset="0"/>
              </a:rPr>
              <a:t>Matthew</a:t>
            </a:r>
            <a:r>
              <a:rPr lang="uk-UA" altLang="ja-JP" b="1" dirty="0" smtClean="0">
                <a:effectLst>
                  <a:outerShdw blurRad="38100" dist="38100" dir="2700000" algn="tl">
                    <a:srgbClr val="FFFFFF"/>
                  </a:outerShdw>
                </a:effectLst>
                <a:ea typeface="ＭＳ Ｐゴシック" charset="0"/>
              </a:rPr>
              <a:t>'</a:t>
            </a:r>
            <a:r>
              <a:rPr lang="en-US" b="1" dirty="0" smtClean="0">
                <a:effectLst>
                  <a:outerShdw blurRad="38100" dist="38100" dir="2700000" algn="tl">
                    <a:srgbClr val="FFFFFF"/>
                  </a:outerShdw>
                </a:effectLst>
                <a:ea typeface="ＭＳ Ｐゴシック" charset="0"/>
              </a:rPr>
              <a:t>s </a:t>
            </a:r>
            <a:r>
              <a:rPr lang="en-US" b="1" dirty="0">
                <a:effectLst>
                  <a:outerShdw blurRad="38100" dist="38100" dir="2700000" algn="tl">
                    <a:srgbClr val="FFFFFF"/>
                  </a:outerShdw>
                </a:effectLst>
                <a:ea typeface="ＭＳ Ｐゴシック" charset="0"/>
              </a:rPr>
              <a:t>Relational Pillars</a:t>
            </a:r>
            <a:endParaRPr lang="en-US" dirty="0">
              <a:ea typeface="ＭＳ Ｐゴシック" charset="0"/>
            </a:endParaRPr>
          </a:p>
        </p:txBody>
      </p:sp>
      <p:sp>
        <p:nvSpPr>
          <p:cNvPr id="338949"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5:23-24</a:t>
            </a:r>
            <a:endParaRPr lang="en-US" altLang="zh-CN" sz="4400">
              <a:solidFill>
                <a:srgbClr val="000000"/>
              </a:solidFill>
              <a:ea typeface="MS PGothic" charset="0"/>
              <a:cs typeface="Arial" charset="0"/>
            </a:endParaRPr>
          </a:p>
        </p:txBody>
      </p:sp>
      <p:sp>
        <p:nvSpPr>
          <p:cNvPr id="338950"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a:solidFill>
                  <a:srgbClr val="FFFFFF"/>
                </a:solidFill>
                <a:latin typeface="SimHei" charset="0"/>
                <a:ea typeface="MS PGothic" charset="0"/>
                <a:cs typeface="SimHei" charset="0"/>
              </a:rPr>
              <a:t>你是</a:t>
            </a:r>
            <a:r>
              <a:rPr lang="en-US" altLang="ja-JP" sz="4400" b="1" i="1">
                <a:solidFill>
                  <a:srgbClr val="FFFFFF"/>
                </a:solidFill>
                <a:latin typeface="SimHei" charset="0"/>
                <a:ea typeface="MS PGothic" charset="0"/>
                <a:cs typeface="Arial" charset="0"/>
              </a:rPr>
              <a:t>:</a:t>
            </a:r>
            <a:endParaRPr lang="en-US" altLang="zh-CN" sz="4400" i="1">
              <a:solidFill>
                <a:srgbClr val="000000"/>
              </a:solidFill>
              <a:latin typeface="SimHei" charset="0"/>
              <a:ea typeface="MS PGothic" charset="0"/>
              <a:cs typeface="Arial" charset="0"/>
            </a:endParaRPr>
          </a:p>
        </p:txBody>
      </p:sp>
      <p:sp>
        <p:nvSpPr>
          <p:cNvPr id="338951"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a:solidFill>
                  <a:srgbClr val="FFFFFF"/>
                </a:solidFill>
                <a:latin typeface="SimHei" charset="0"/>
                <a:ea typeface="MS PGothic" charset="0"/>
                <a:cs typeface="SimHei" charset="0"/>
              </a:rPr>
              <a:t>问题</a:t>
            </a:r>
            <a:r>
              <a:rPr lang="en-US" altLang="ja-JP" sz="4400" b="1" i="1">
                <a:solidFill>
                  <a:srgbClr val="FFFFFF"/>
                </a:solidFill>
                <a:latin typeface="SimHei" charset="0"/>
                <a:ea typeface="MS PGothic" charset="0"/>
                <a:cs typeface="Arial" charset="0"/>
              </a:rPr>
              <a:t>:</a:t>
            </a:r>
            <a:endParaRPr lang="en-US" altLang="zh-CN" sz="4400" i="1">
              <a:solidFill>
                <a:srgbClr val="000000"/>
              </a:solidFill>
              <a:latin typeface="SimHei" charset="0"/>
              <a:ea typeface="MS PGothic" charset="0"/>
              <a:cs typeface="Arial" charset="0"/>
            </a:endParaRPr>
          </a:p>
        </p:txBody>
      </p:sp>
      <p:sp>
        <p:nvSpPr>
          <p:cNvPr id="338952" name="Rectangle 8"/>
          <p:cNvSpPr>
            <a:spLocks noChangeArrowheads="1"/>
          </p:cNvSpPr>
          <p:nvPr/>
        </p:nvSpPr>
        <p:spPr bwMode="auto">
          <a:xfrm>
            <a:off x="2895600" y="3124200"/>
            <a:ext cx="3405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冒犯别人者</a:t>
            </a:r>
            <a:endParaRPr lang="zh-CN" altLang="en-US" sz="4400">
              <a:solidFill>
                <a:srgbClr val="000000"/>
              </a:solidFill>
              <a:latin typeface="SimHei" charset="0"/>
              <a:ea typeface="MS PGothic" charset="0"/>
              <a:cs typeface="SimHei"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被冒犯者</a:t>
            </a:r>
            <a:endParaRPr lang="zh-CN" altLang="en-US" sz="4400">
              <a:solidFill>
                <a:srgbClr val="000000"/>
              </a:solidFill>
              <a:latin typeface="SimHei" charset="0"/>
              <a:ea typeface="MS PGothic" charset="0"/>
              <a:cs typeface="SimHei" charset="0"/>
            </a:endParaRPr>
          </a:p>
        </p:txBody>
      </p:sp>
      <p:sp>
        <p:nvSpPr>
          <p:cNvPr id="3389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一般情况</a:t>
            </a:r>
            <a:endParaRPr lang="zh-CN" altLang="en-US" sz="4400">
              <a:solidFill>
                <a:srgbClr val="000000"/>
              </a:solidFill>
              <a:latin typeface="SimHei" charset="0"/>
              <a:ea typeface="MS PGothic" charset="0"/>
              <a:cs typeface="SimHei"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a:solidFill>
                  <a:srgbClr val="FFFFFF"/>
                </a:solidFill>
                <a:latin typeface="SimHei" charset="0"/>
                <a:ea typeface="MS PGothic" charset="0"/>
                <a:cs typeface="SimHei" charset="0"/>
              </a:rPr>
              <a:t>罪</a:t>
            </a: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18:15-17</a:t>
            </a:r>
            <a:endParaRPr lang="en-US" altLang="zh-CN" sz="4400">
              <a:solidFill>
                <a:srgbClr val="000000"/>
              </a:solidFill>
              <a:ea typeface="MS PGothic" charset="0"/>
              <a:cs typeface="Arial" charset="0"/>
            </a:endParaRPr>
          </a:p>
        </p:txBody>
      </p:sp>
      <p:sp>
        <p:nvSpPr>
          <p:cNvPr id="338957" name="Rectangle 14"/>
          <p:cNvSpPr>
            <a:spLocks noChangeArrowheads="1"/>
          </p:cNvSpPr>
          <p:nvPr/>
        </p:nvSpPr>
        <p:spPr bwMode="auto">
          <a:xfrm>
            <a:off x="457200" y="152400"/>
            <a:ext cx="8686800" cy="11430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sz="4400" b="1" dirty="0">
                <a:solidFill>
                  <a:srgbClr val="FFFFFF"/>
                </a:solidFill>
                <a:latin typeface="黑体"/>
                <a:ea typeface="黑体"/>
                <a:cs typeface="黑体"/>
              </a:rPr>
              <a:t>马太福音的人际关系支柱</a:t>
            </a:r>
          </a:p>
        </p:txBody>
      </p:sp>
      <p:pic>
        <p:nvPicPr>
          <p:cNvPr id="338958"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2159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5401">
                                            <p:txEl>
                                              <p:pRg st="0" end="0"/>
                                            </p:txEl>
                                          </p:spTgt>
                                        </p:tgtEl>
                                        <p:attrNameLst>
                                          <p:attrName>style.visibility</p:attrName>
                                        </p:attrNameLst>
                                      </p:cBhvr>
                                      <p:to>
                                        <p:strVal val="visible"/>
                                      </p:to>
                                    </p:set>
                                    <p:animEffect transition="in" filter="fade">
                                      <p:cBhvr>
                                        <p:cTn id="12" dur="500"/>
                                        <p:tgtEl>
                                          <p:spTgt spid="9554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5403">
                                            <p:txEl>
                                              <p:pRg st="0" end="0"/>
                                            </p:txEl>
                                          </p:spTgt>
                                        </p:tgtEl>
                                        <p:attrNameLst>
                                          <p:attrName>style.visibility</p:attrName>
                                        </p:attrNameLst>
                                      </p:cBhvr>
                                      <p:to>
                                        <p:strVal val="visible"/>
                                      </p:to>
                                    </p:set>
                                    <p:animEffect transition="in" filter="fade">
                                      <p:cBhvr>
                                        <p:cTn id="17"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0994"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5"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dirty="0" smtClean="0">
                <a:effectLst>
                  <a:outerShdw blurRad="38100" dist="38100" dir="2700000" algn="tl">
                    <a:srgbClr val="FFFFFF"/>
                  </a:outerShdw>
                </a:effectLst>
                <a:ea typeface="ＭＳ Ｐゴシック" charset="0"/>
              </a:rPr>
              <a:t>Matthew</a:t>
            </a:r>
            <a:r>
              <a:rPr lang="uk-UA" altLang="ja-JP" b="1" dirty="0" smtClean="0">
                <a:effectLst>
                  <a:outerShdw blurRad="38100" dist="38100" dir="2700000" algn="tl">
                    <a:srgbClr val="FFFFFF"/>
                  </a:outerShdw>
                </a:effectLst>
                <a:ea typeface="ＭＳ Ｐゴシック" charset="0"/>
              </a:rPr>
              <a:t>'</a:t>
            </a:r>
            <a:r>
              <a:rPr lang="en-US" b="1" dirty="0" smtClean="0">
                <a:effectLst>
                  <a:outerShdw blurRad="38100" dist="38100" dir="2700000" algn="tl">
                    <a:srgbClr val="FFFFFF"/>
                  </a:outerShdw>
                </a:effectLst>
                <a:ea typeface="ＭＳ Ｐゴシック" charset="0"/>
              </a:rPr>
              <a:t>s </a:t>
            </a:r>
            <a:r>
              <a:rPr lang="en-US" b="1" dirty="0">
                <a:effectLst>
                  <a:outerShdw blurRad="38100" dist="38100" dir="2700000" algn="tl">
                    <a:srgbClr val="FFFFFF"/>
                  </a:outerShdw>
                </a:effectLst>
                <a:ea typeface="ＭＳ Ｐゴシック" charset="0"/>
              </a:rPr>
              <a:t>Relational Pillars</a:t>
            </a:r>
            <a:endParaRPr lang="en-US" dirty="0">
              <a:ea typeface="ＭＳ Ｐゴシック" charset="0"/>
            </a:endParaRPr>
          </a:p>
        </p:txBody>
      </p:sp>
      <p:sp>
        <p:nvSpPr>
          <p:cNvPr id="34099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5:23-24</a:t>
            </a:r>
            <a:endParaRPr lang="en-US" altLang="zh-CN" sz="4400">
              <a:solidFill>
                <a:srgbClr val="000000"/>
              </a:solidFill>
              <a:ea typeface="MS PGothic" charset="0"/>
              <a:cs typeface="Arial" charset="0"/>
            </a:endParaRPr>
          </a:p>
        </p:txBody>
      </p:sp>
      <p:sp>
        <p:nvSpPr>
          <p:cNvPr id="340998"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a:solidFill>
                  <a:srgbClr val="FFFFFF"/>
                </a:solidFill>
                <a:latin typeface="黑体"/>
                <a:ea typeface="黑体"/>
                <a:cs typeface="黑体"/>
              </a:rPr>
              <a:t>你是</a:t>
            </a:r>
            <a:r>
              <a:rPr lang="en-US" altLang="ja-JP" sz="4400" b="1" i="1" dirty="0">
                <a:solidFill>
                  <a:srgbClr val="FFFFFF"/>
                </a:solidFill>
                <a:latin typeface="SimHei" charset="0"/>
                <a:ea typeface="MS PGothic" charset="0"/>
                <a:cs typeface="Arial" charset="0"/>
              </a:rPr>
              <a:t>:</a:t>
            </a:r>
            <a:endParaRPr lang="en-US" altLang="zh-CN" sz="4400" i="1" dirty="0">
              <a:solidFill>
                <a:srgbClr val="000000"/>
              </a:solidFill>
              <a:latin typeface="SimHei" charset="0"/>
              <a:ea typeface="MS PGothic" charset="0"/>
              <a:cs typeface="Arial" charset="0"/>
            </a:endParaRPr>
          </a:p>
        </p:txBody>
      </p:sp>
      <p:sp>
        <p:nvSpPr>
          <p:cNvPr id="340999"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a:solidFill>
                  <a:srgbClr val="FFFFFF"/>
                </a:solidFill>
                <a:latin typeface="黑体"/>
                <a:ea typeface="黑体"/>
                <a:cs typeface="黑体"/>
              </a:rPr>
              <a:t>问题</a:t>
            </a:r>
            <a:r>
              <a:rPr lang="en-US" altLang="ja-JP" sz="4400" b="1" i="1" dirty="0">
                <a:solidFill>
                  <a:srgbClr val="FFFFFF"/>
                </a:solidFill>
                <a:latin typeface="黑体"/>
                <a:ea typeface="黑体"/>
                <a:cs typeface="黑体"/>
              </a:rPr>
              <a:t>:</a:t>
            </a:r>
            <a:endParaRPr lang="en-US" altLang="zh-CN" sz="4400" i="1" dirty="0">
              <a:solidFill>
                <a:srgbClr val="000000"/>
              </a:solidFill>
              <a:latin typeface="黑体"/>
              <a:ea typeface="黑体"/>
              <a:cs typeface="黑体"/>
            </a:endParaRPr>
          </a:p>
        </p:txBody>
      </p:sp>
      <p:sp>
        <p:nvSpPr>
          <p:cNvPr id="341000" name="Rectangle 8"/>
          <p:cNvSpPr>
            <a:spLocks noChangeArrowheads="1"/>
          </p:cNvSpPr>
          <p:nvPr/>
        </p:nvSpPr>
        <p:spPr bwMode="auto">
          <a:xfrm>
            <a:off x="2895600" y="3124200"/>
            <a:ext cx="3405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a:solidFill>
                  <a:srgbClr val="FFFFFF"/>
                </a:solidFill>
                <a:latin typeface="黑体"/>
                <a:ea typeface="黑体"/>
                <a:cs typeface="黑体"/>
              </a:rPr>
              <a:t>冒犯别人者</a:t>
            </a:r>
            <a:endParaRPr lang="zh-CN" altLang="en-US" sz="4400" dirty="0">
              <a:solidFill>
                <a:srgbClr val="000000"/>
              </a:solidFill>
              <a:latin typeface="黑体"/>
              <a:ea typeface="黑体"/>
              <a:cs typeface="黑体"/>
            </a:endParaRPr>
          </a:p>
        </p:txBody>
      </p:sp>
      <p:sp>
        <p:nvSpPr>
          <p:cNvPr id="3410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a:solidFill>
                  <a:srgbClr val="FFFFFF"/>
                </a:solidFill>
                <a:latin typeface="黑体"/>
                <a:ea typeface="黑体"/>
                <a:cs typeface="黑体"/>
              </a:rPr>
              <a:t>被冒犯者</a:t>
            </a:r>
            <a:endParaRPr lang="zh-CN" altLang="en-US" sz="4400" dirty="0">
              <a:solidFill>
                <a:srgbClr val="000000"/>
              </a:solidFill>
              <a:latin typeface="黑体"/>
              <a:ea typeface="黑体"/>
              <a:cs typeface="黑体"/>
            </a:endParaRPr>
          </a:p>
        </p:txBody>
      </p:sp>
      <p:sp>
        <p:nvSpPr>
          <p:cNvPr id="34100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a:solidFill>
                  <a:srgbClr val="FFFFFF"/>
                </a:solidFill>
                <a:latin typeface="黑体"/>
                <a:ea typeface="黑体"/>
                <a:cs typeface="黑体"/>
              </a:rPr>
              <a:t>一般情况</a:t>
            </a:r>
            <a:endParaRPr lang="zh-CN" altLang="en-US" sz="4400" dirty="0">
              <a:solidFill>
                <a:srgbClr val="000000"/>
              </a:solidFill>
              <a:latin typeface="黑体"/>
              <a:ea typeface="黑体"/>
              <a:cs typeface="黑体"/>
            </a:endParaRPr>
          </a:p>
        </p:txBody>
      </p:sp>
      <p:sp>
        <p:nvSpPr>
          <p:cNvPr id="3410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dirty="0">
                <a:solidFill>
                  <a:srgbClr val="FFFFFF"/>
                </a:solidFill>
                <a:latin typeface="黑体"/>
                <a:ea typeface="黑体"/>
                <a:cs typeface="黑体"/>
              </a:rPr>
              <a:t>罪</a:t>
            </a:r>
          </a:p>
        </p:txBody>
      </p:sp>
      <p:sp>
        <p:nvSpPr>
          <p:cNvPr id="3410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18:15-17</a:t>
            </a:r>
            <a:endParaRPr lang="en-US" altLang="zh-CN" sz="4400">
              <a:solidFill>
                <a:srgbClr val="000000"/>
              </a:solidFill>
              <a:ea typeface="MS PGothic" charset="0"/>
              <a:cs typeface="Arial" charset="0"/>
            </a:endParaRPr>
          </a:p>
        </p:txBody>
      </p:sp>
      <p:sp>
        <p:nvSpPr>
          <p:cNvPr id="341005" name="Rectangle 14"/>
          <p:cNvSpPr>
            <a:spLocks noChangeArrowheads="1"/>
          </p:cNvSpPr>
          <p:nvPr/>
        </p:nvSpPr>
        <p:spPr bwMode="auto">
          <a:xfrm>
            <a:off x="457200" y="152400"/>
            <a:ext cx="8686800" cy="11430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sz="4400" b="1" dirty="0">
                <a:solidFill>
                  <a:srgbClr val="FFFFFF"/>
                </a:solidFill>
                <a:latin typeface="黑体"/>
                <a:ea typeface="黑体"/>
                <a:cs typeface="黑体"/>
              </a:rPr>
              <a:t>马太福音的人际关系支柱</a:t>
            </a:r>
          </a:p>
        </p:txBody>
      </p:sp>
      <p:pic>
        <p:nvPicPr>
          <p:cNvPr id="341006"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a:solidFill>
                  <a:srgbClr val="FFFFFF"/>
                </a:solidFill>
                <a:latin typeface="黑体"/>
                <a:ea typeface="黑体"/>
                <a:cs typeface="黑体"/>
              </a:rPr>
              <a:t>主动者</a:t>
            </a:r>
            <a:r>
              <a:rPr lang="en-US" altLang="ja-JP" sz="4400" b="1" i="1" dirty="0">
                <a:solidFill>
                  <a:srgbClr val="FFFFFF"/>
                </a:solidFill>
                <a:latin typeface="黑体"/>
                <a:ea typeface="黑体"/>
                <a:cs typeface="黑体"/>
              </a:rPr>
              <a:t>:</a:t>
            </a:r>
            <a:endParaRPr lang="en-US" altLang="zh-CN" sz="4400" i="1" dirty="0">
              <a:solidFill>
                <a:srgbClr val="000000"/>
              </a:solidFill>
              <a:latin typeface="黑体"/>
              <a:ea typeface="黑体"/>
              <a:cs typeface="黑体"/>
            </a:endParaRPr>
          </a:p>
        </p:txBody>
      </p:sp>
      <p:sp>
        <p:nvSpPr>
          <p:cNvPr id="16"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dirty="0">
                <a:solidFill>
                  <a:srgbClr val="FFFFFF"/>
                </a:solidFill>
                <a:latin typeface="黑体"/>
                <a:ea typeface="黑体"/>
                <a:cs typeface="黑体"/>
              </a:rPr>
              <a:t>你</a:t>
            </a:r>
            <a:r>
              <a:rPr lang="zh-CN" altLang="en-US" sz="4400" dirty="0">
                <a:solidFill>
                  <a:srgbClr val="FFFFFF"/>
                </a:solidFill>
                <a:latin typeface="SimHei" charset="0"/>
                <a:ea typeface="MS PGothic" charset="0"/>
                <a:cs typeface="SimHei" charset="0"/>
              </a:rPr>
              <a:t>！</a:t>
            </a:r>
          </a:p>
        </p:txBody>
      </p:sp>
      <p:sp>
        <p:nvSpPr>
          <p:cNvPr id="17"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a:solidFill>
                  <a:srgbClr val="FFFFFF"/>
                </a:solidFill>
                <a:latin typeface="黑体"/>
                <a:ea typeface="黑体"/>
                <a:cs typeface="黑体"/>
              </a:rPr>
              <a:t>你</a:t>
            </a:r>
            <a:r>
              <a:rPr lang="en-US" altLang="ja-JP" sz="4400" b="1" dirty="0">
                <a:solidFill>
                  <a:srgbClr val="FFFFFF"/>
                </a:solidFill>
                <a:latin typeface="SimHei" charset="0"/>
                <a:ea typeface="MS PGothic" charset="0"/>
                <a:cs typeface="Arial" charset="0"/>
              </a:rPr>
              <a:t>!</a:t>
            </a:r>
            <a:endParaRPr lang="en-US" altLang="zh-CN" sz="4400" dirty="0">
              <a:solidFill>
                <a:srgbClr val="FFFFFF"/>
              </a:solidFill>
              <a:latin typeface="SimHei" charset="0"/>
              <a:ea typeface="MS PGothic" charset="0"/>
              <a:cs typeface="Arial" charset="0"/>
            </a:endParaRPr>
          </a:p>
        </p:txBody>
      </p:sp>
    </p:spTree>
    <p:extLst>
      <p:ext uri="{BB962C8B-B14F-4D97-AF65-F5344CB8AC3E}">
        <p14:creationId xmlns:p14="http://schemas.microsoft.com/office/powerpoint/2010/main" val="31590384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6" grpId="0" build="p" autoUpdateAnimBg="0"/>
      <p:bldP spid="1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1" name="Picture 2" descr="couplefighting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1525"/>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itle 1"/>
          <p:cNvSpPr>
            <a:spLocks noGrp="1"/>
          </p:cNvSpPr>
          <p:nvPr>
            <p:ph type="title"/>
          </p:nvPr>
        </p:nvSpPr>
        <p:spPr>
          <a:xfrm>
            <a:off x="755650" y="28575"/>
            <a:ext cx="7772400" cy="736600"/>
          </a:xfrm>
        </p:spPr>
        <p:txBody>
          <a:bodyPr/>
          <a:lstStyle/>
          <a:p>
            <a:r>
              <a:rPr lang="zh-CN" altLang="en-US" dirty="0">
                <a:latin typeface="黑体"/>
                <a:ea typeface="黑体"/>
                <a:cs typeface="黑体"/>
              </a:rPr>
              <a:t>亲自去</a:t>
            </a:r>
          </a:p>
        </p:txBody>
      </p:sp>
      <p:sp>
        <p:nvSpPr>
          <p:cNvPr id="5" name="Title 1"/>
          <p:cNvSpPr txBox="1">
            <a:spLocks/>
          </p:cNvSpPr>
          <p:nvPr/>
        </p:nvSpPr>
        <p:spPr bwMode="auto">
          <a:xfrm>
            <a:off x="0" y="765175"/>
            <a:ext cx="29876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zh-CN" altLang="en-US" sz="3600" b="1" dirty="0">
                <a:solidFill>
                  <a:srgbClr val="000000"/>
                </a:solidFill>
                <a:latin typeface="黑体"/>
                <a:ea typeface="黑体"/>
                <a:cs typeface="黑体"/>
              </a:rPr>
              <a:t>不是</a:t>
            </a:r>
            <a:r>
              <a:rPr lang="en-US" altLang="zh-CN" sz="3600" b="1" dirty="0">
                <a:solidFill>
                  <a:srgbClr val="000000"/>
                </a:solidFill>
                <a:latin typeface="黑体"/>
                <a:ea typeface="黑体"/>
                <a:cs typeface="黑体"/>
              </a:rPr>
              <a:t>:</a:t>
            </a:r>
          </a:p>
          <a:p>
            <a:pPr>
              <a:buFontTx/>
              <a:buChar char="•"/>
            </a:pPr>
            <a:r>
              <a:rPr lang="zh-CN" altLang="en-US" sz="3600" b="1" dirty="0">
                <a:solidFill>
                  <a:srgbClr val="000000"/>
                </a:solidFill>
                <a:latin typeface="黑体"/>
                <a:ea typeface="黑体"/>
                <a:cs typeface="黑体"/>
              </a:rPr>
              <a:t>电邮</a:t>
            </a:r>
          </a:p>
          <a:p>
            <a:pPr>
              <a:buFontTx/>
              <a:buChar char="•"/>
            </a:pPr>
            <a:r>
              <a:rPr lang="zh-CN" altLang="en-US" sz="3600" b="1" dirty="0">
                <a:solidFill>
                  <a:srgbClr val="000000"/>
                </a:solidFill>
                <a:latin typeface="黑体"/>
                <a:ea typeface="黑体"/>
                <a:cs typeface="黑体"/>
              </a:rPr>
              <a:t>短信</a:t>
            </a:r>
          </a:p>
          <a:p>
            <a:pPr>
              <a:buFontTx/>
              <a:buChar char="•"/>
            </a:pPr>
            <a:r>
              <a:rPr lang="zh-CN" altLang="en-US" sz="3600" b="1" dirty="0">
                <a:solidFill>
                  <a:srgbClr val="000000"/>
                </a:solidFill>
                <a:latin typeface="黑体"/>
                <a:ea typeface="黑体"/>
                <a:cs typeface="黑体"/>
              </a:rPr>
              <a:t>书信</a:t>
            </a:r>
          </a:p>
          <a:p>
            <a:pPr>
              <a:buFontTx/>
              <a:buChar char="•"/>
            </a:pPr>
            <a:r>
              <a:rPr lang="zh-CN" altLang="en-US" sz="3600" b="1" dirty="0">
                <a:solidFill>
                  <a:srgbClr val="000000"/>
                </a:solidFill>
                <a:latin typeface="黑体"/>
                <a:ea typeface="黑体"/>
                <a:cs typeface="黑体"/>
              </a:rPr>
              <a:t>电话</a:t>
            </a:r>
          </a:p>
        </p:txBody>
      </p:sp>
    </p:spTree>
    <p:extLst>
      <p:ext uri="{BB962C8B-B14F-4D97-AF65-F5344CB8AC3E}">
        <p14:creationId xmlns:p14="http://schemas.microsoft.com/office/powerpoint/2010/main" val="197286842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Family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11125200" cy="72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47" name="Rectangle 3"/>
          <p:cNvSpPr>
            <a:spLocks noGrp="1" noChangeArrowheads="1"/>
          </p:cNvSpPr>
          <p:nvPr>
            <p:ph type="title"/>
          </p:nvPr>
        </p:nvSpPr>
        <p:spPr>
          <a:xfrm>
            <a:off x="76200" y="76200"/>
            <a:ext cx="1981200" cy="1017588"/>
          </a:xfrm>
        </p:spPr>
        <p:txBody>
          <a:bodyPr/>
          <a:lstStyle/>
          <a:p>
            <a:pPr eaLnBrk="1" hangingPunct="1">
              <a:defRPr/>
            </a:pPr>
            <a:r>
              <a:rPr lang="en-US" b="1">
                <a:latin typeface="Arial" charset="0"/>
                <a:ea typeface="ＭＳ Ｐゴシック" charset="0"/>
              </a:rPr>
              <a:t>1996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ree S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8" name="Title 2"/>
          <p:cNvSpPr>
            <a:spLocks noGrp="1"/>
          </p:cNvSpPr>
          <p:nvPr>
            <p:ph type="title" idx="4294967295"/>
          </p:nvPr>
        </p:nvSpPr>
        <p:spPr>
          <a:xfrm>
            <a:off x="0" y="0"/>
            <a:ext cx="4500563" cy="685800"/>
          </a:xfrm>
          <a:solidFill>
            <a:schemeClr val="tx1"/>
          </a:solidFill>
        </p:spPr>
        <p:txBody>
          <a:bodyPr/>
          <a:lstStyle/>
          <a:p>
            <a:pPr eaLnBrk="1" hangingPunct="1">
              <a:defRPr/>
            </a:pPr>
            <a:r>
              <a:rPr lang="zh-CN" altLang="en-US" dirty="0" smtClean="0">
                <a:latin typeface="黑体"/>
                <a:ea typeface="黑体"/>
                <a:cs typeface="黑体"/>
              </a:rPr>
              <a:t>兄弟们</a:t>
            </a:r>
            <a:r>
              <a:rPr lang="en-US" dirty="0" smtClean="0">
                <a:latin typeface="黑体"/>
                <a:ea typeface="黑体"/>
                <a:cs typeface="黑体"/>
              </a:rPr>
              <a:t>…</a:t>
            </a:r>
            <a:endParaRPr lang="en-US" dirty="0">
              <a:latin typeface="黑体"/>
              <a:ea typeface="黑体"/>
              <a:cs typeface="黑体"/>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zh-CN" altLang="en-US">
              <a:solidFill>
                <a:srgbClr val="000000"/>
              </a:solidFill>
              <a:ea typeface="MS PGothic" charset="0"/>
              <a:cs typeface="Arial" charset="0"/>
            </a:endParaRPr>
          </a:p>
        </p:txBody>
      </p:sp>
      <p:sp>
        <p:nvSpPr>
          <p:cNvPr id="344067" name="Rectangle 3"/>
          <p:cNvSpPr>
            <a:spLocks noGrp="1" noChangeArrowheads="1"/>
          </p:cNvSpPr>
          <p:nvPr>
            <p:ph type="title" idx="4294967295"/>
          </p:nvPr>
        </p:nvSpPr>
        <p:spPr>
          <a:xfrm>
            <a:off x="277813" y="404813"/>
            <a:ext cx="8686800" cy="1012825"/>
          </a:xfrm>
          <a:solidFill>
            <a:schemeClr val="bg1"/>
          </a:solidFill>
        </p:spPr>
        <p:txBody>
          <a:bodyPr/>
          <a:lstStyle/>
          <a:p>
            <a:pPr eaLnBrk="1" hangingPunct="1"/>
            <a:r>
              <a:rPr lang="zh-CN" altLang="en-US" sz="4800" b="1" dirty="0">
                <a:latin typeface="黑体"/>
                <a:ea typeface="黑体"/>
                <a:cs typeface="黑体"/>
              </a:rPr>
              <a:t>为何不面对面交锋</a:t>
            </a:r>
            <a:r>
              <a:rPr lang="en-US" altLang="ja-JP" sz="4800" b="1" dirty="0">
                <a:latin typeface="黑体"/>
                <a:ea typeface="黑体"/>
                <a:cs typeface="黑体"/>
              </a:rPr>
              <a:t>?</a:t>
            </a:r>
            <a:endParaRPr lang="en-US" altLang="zh-CN" sz="4800" b="1" dirty="0">
              <a:latin typeface="黑体"/>
              <a:ea typeface="黑体"/>
              <a:cs typeface="黑体"/>
            </a:endParaRPr>
          </a:p>
        </p:txBody>
      </p:sp>
      <p:sp>
        <p:nvSpPr>
          <p:cNvPr id="897028" name="Text Box 4"/>
          <p:cNvSpPr txBox="1">
            <a:spLocks noChangeArrowheads="1"/>
          </p:cNvSpPr>
          <p:nvPr/>
        </p:nvSpPr>
        <p:spPr bwMode="auto">
          <a:xfrm>
            <a:off x="684213" y="1700213"/>
            <a:ext cx="6477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buFontTx/>
              <a:buChar char="•"/>
            </a:pPr>
            <a:r>
              <a:rPr lang="zh-CN" altLang="en-US" sz="4000" b="1" dirty="0">
                <a:solidFill>
                  <a:srgbClr val="FFFFFF"/>
                </a:solidFill>
                <a:latin typeface="黑体"/>
                <a:ea typeface="黑体"/>
                <a:cs typeface="黑体"/>
              </a:rPr>
              <a:t>无知</a:t>
            </a:r>
            <a:endParaRPr lang="en-US" altLang="ja-JP" sz="4000" b="1" dirty="0">
              <a:solidFill>
                <a:srgbClr val="FFFFFF"/>
              </a:solidFill>
              <a:latin typeface="黑体"/>
              <a:ea typeface="黑体"/>
              <a:cs typeface="黑体"/>
            </a:endParaRPr>
          </a:p>
          <a:p>
            <a:pPr>
              <a:buFontTx/>
              <a:buChar char="•"/>
            </a:pPr>
            <a:r>
              <a:rPr lang="zh-CN" altLang="en-US" sz="4000" b="1" dirty="0">
                <a:solidFill>
                  <a:srgbClr val="FFFFFF"/>
                </a:solidFill>
                <a:latin typeface="黑体"/>
                <a:ea typeface="黑体"/>
                <a:cs typeface="黑体"/>
              </a:rPr>
              <a:t>怀疑</a:t>
            </a:r>
            <a:endParaRPr lang="en-US" altLang="ja-JP" sz="4000" b="1" dirty="0">
              <a:solidFill>
                <a:srgbClr val="FFFFFF"/>
              </a:solidFill>
              <a:latin typeface="黑体"/>
              <a:ea typeface="黑体"/>
              <a:cs typeface="黑体"/>
            </a:endParaRPr>
          </a:p>
          <a:p>
            <a:pPr>
              <a:buFontTx/>
              <a:buChar char="•"/>
            </a:pPr>
            <a:r>
              <a:rPr lang="zh-CN" altLang="en-US" sz="4000" b="1" dirty="0">
                <a:solidFill>
                  <a:srgbClr val="FFFFFF"/>
                </a:solidFill>
                <a:latin typeface="黑体"/>
                <a:ea typeface="黑体"/>
                <a:cs typeface="黑体"/>
              </a:rPr>
              <a:t>失败</a:t>
            </a:r>
            <a:endParaRPr lang="en-US" altLang="zh-CN" sz="4000" b="1" dirty="0">
              <a:solidFill>
                <a:srgbClr val="FFFFFF"/>
              </a:solidFill>
              <a:latin typeface="黑体"/>
              <a:ea typeface="黑体"/>
              <a:cs typeface="黑体"/>
            </a:endParaRPr>
          </a:p>
          <a:p>
            <a:pPr>
              <a:buFontTx/>
              <a:buChar char="•"/>
            </a:pPr>
            <a:r>
              <a:rPr lang="zh-CN" altLang="en-US" sz="4000" b="1" dirty="0">
                <a:solidFill>
                  <a:srgbClr val="FFFFFF"/>
                </a:solidFill>
                <a:latin typeface="黑体"/>
                <a:ea typeface="黑体"/>
                <a:cs typeface="黑体"/>
              </a:rPr>
              <a:t>害怕</a:t>
            </a:r>
            <a:endParaRPr lang="en-US" altLang="ja-JP" sz="4000" b="1" dirty="0">
              <a:solidFill>
                <a:srgbClr val="FFFFFF"/>
              </a:solidFill>
              <a:latin typeface="黑体"/>
              <a:ea typeface="黑体"/>
              <a:cs typeface="黑体"/>
            </a:endParaRPr>
          </a:p>
          <a:p>
            <a:pPr>
              <a:buFontTx/>
              <a:buChar char="•"/>
            </a:pPr>
            <a:r>
              <a:rPr lang="zh-CN" altLang="en-US" sz="4000" b="1" dirty="0">
                <a:solidFill>
                  <a:srgbClr val="FFFFFF"/>
                </a:solidFill>
                <a:latin typeface="黑体"/>
                <a:ea typeface="黑体"/>
                <a:cs typeface="黑体"/>
              </a:rPr>
              <a:t>藉口</a:t>
            </a:r>
            <a:endParaRPr lang="en-US" altLang="ja-JP" sz="4000" b="1" dirty="0">
              <a:solidFill>
                <a:srgbClr val="FFFFFF"/>
              </a:solidFill>
              <a:latin typeface="黑体"/>
              <a:ea typeface="黑体"/>
              <a:cs typeface="黑体"/>
            </a:endParaRPr>
          </a:p>
          <a:p>
            <a:pPr>
              <a:buFontTx/>
              <a:buChar char="•"/>
            </a:pPr>
            <a:r>
              <a:rPr lang="zh-CN" altLang="en-US" sz="4000" b="1" dirty="0">
                <a:solidFill>
                  <a:srgbClr val="FFFFFF"/>
                </a:solidFill>
                <a:latin typeface="黑体"/>
                <a:ea typeface="黑体"/>
                <a:cs typeface="黑体"/>
              </a:rPr>
              <a:t>不纯</a:t>
            </a:r>
            <a:endParaRPr lang="en-US" altLang="ja-JP" sz="4000" b="1" dirty="0">
              <a:solidFill>
                <a:srgbClr val="FFFFFF"/>
              </a:solidFill>
              <a:latin typeface="黑体"/>
              <a:ea typeface="黑体"/>
              <a:cs typeface="黑体"/>
            </a:endParaRPr>
          </a:p>
          <a:p>
            <a:pPr>
              <a:buFontTx/>
              <a:buChar char="•"/>
            </a:pPr>
            <a:r>
              <a:rPr lang="zh-CN" altLang="en-US" sz="4000" b="1" dirty="0">
                <a:solidFill>
                  <a:srgbClr val="FFFFFF"/>
                </a:solidFill>
                <a:latin typeface="黑体"/>
                <a:ea typeface="黑体"/>
                <a:cs typeface="黑体"/>
              </a:rPr>
              <a:t>缺乏交际</a:t>
            </a:r>
          </a:p>
        </p:txBody>
      </p:sp>
      <p:pic>
        <p:nvPicPr>
          <p:cNvPr id="344069" name="Picture 1" descr="relationship_sav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3141663"/>
            <a:ext cx="508317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926042"/>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ChangeArrowheads="1"/>
          </p:cNvSpPr>
          <p:nvPr>
            <p:ph type="title"/>
          </p:nvPr>
        </p:nvSpPr>
        <p:spPr>
          <a:xfrm>
            <a:off x="5638800" y="-152400"/>
            <a:ext cx="3505200" cy="1169988"/>
          </a:xfrm>
        </p:spPr>
        <p:txBody>
          <a:bodyPr/>
          <a:lstStyle/>
          <a:p>
            <a:pPr eaLnBrk="1" hangingPunct="1">
              <a:defRPr/>
            </a:pPr>
            <a:r>
              <a:rPr lang="zh-CN" altLang="en-US" sz="4800" b="1" i="1" dirty="0" smtClean="0">
                <a:latin typeface="黑体"/>
                <a:ea typeface="黑体"/>
                <a:cs typeface="黑体"/>
              </a:rPr>
              <a:t>中国</a:t>
            </a:r>
            <a:r>
              <a:rPr lang="zh-CN" altLang="en-US" sz="4800" b="1" i="1" dirty="0" smtClean="0">
                <a:latin typeface="Times New Roman" charset="0"/>
                <a:ea typeface="ＭＳ Ｐゴシック" charset="0"/>
              </a:rPr>
              <a:t>，</a:t>
            </a:r>
            <a:r>
              <a:rPr lang="en-US" sz="4800" b="1" i="1" dirty="0" smtClean="0">
                <a:latin typeface="Times New Roman" charset="0"/>
                <a:ea typeface="ＭＳ Ｐゴシック" charset="0"/>
              </a:rPr>
              <a:t> </a:t>
            </a:r>
            <a:r>
              <a:rPr lang="en-US" sz="4800" b="1" i="1" dirty="0">
                <a:latin typeface="Times New Roman" charset="0"/>
                <a:ea typeface="ＭＳ Ｐゴシック" charset="0"/>
              </a:rPr>
              <a:t>1981</a:t>
            </a:r>
          </a:p>
        </p:txBody>
      </p:sp>
      <p:pic>
        <p:nvPicPr>
          <p:cNvPr id="935939" name="Picture 1027" descr="China"/>
          <p:cNvPicPr>
            <a:picLocks noChangeAspect="1" noChangeArrowheads="1"/>
          </p:cNvPicPr>
          <p:nvPr/>
        </p:nvPicPr>
        <p:blipFill>
          <a:blip r:embed="rId3">
            <a:extLst>
              <a:ext uri="{28A0092B-C50C-407E-A947-70E740481C1C}">
                <a14:useLocalDpi xmlns:a14="http://schemas.microsoft.com/office/drawing/2010/main" val="0"/>
              </a:ext>
            </a:extLst>
          </a:blip>
          <a:srcRect l="2016" t="6416" r="15329" b="55794"/>
          <a:stretch>
            <a:fillRect/>
          </a:stretch>
        </p:blipFill>
        <p:spPr bwMode="auto">
          <a:xfrm>
            <a:off x="0" y="2819400"/>
            <a:ext cx="6248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0" name="Picture 1028" descr="China0001"/>
          <p:cNvPicPr>
            <a:picLocks noChangeAspect="1" noChangeArrowheads="1"/>
          </p:cNvPicPr>
          <p:nvPr/>
        </p:nvPicPr>
        <p:blipFill>
          <a:blip r:embed="rId4">
            <a:extLst>
              <a:ext uri="{28A0092B-C50C-407E-A947-70E740481C1C}">
                <a14:useLocalDpi xmlns:a14="http://schemas.microsoft.com/office/drawing/2010/main" val="0"/>
              </a:ext>
            </a:extLst>
          </a:blip>
          <a:srcRect l="1674" t="66257"/>
          <a:stretch>
            <a:fillRect/>
          </a:stretch>
        </p:blipFill>
        <p:spPr bwMode="auto">
          <a:xfrm>
            <a:off x="0" y="-457200"/>
            <a:ext cx="447675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1" name="Picture 1029" descr="China0001"/>
          <p:cNvPicPr>
            <a:picLocks noChangeAspect="1" noChangeArrowheads="1"/>
          </p:cNvPicPr>
          <p:nvPr/>
        </p:nvPicPr>
        <p:blipFill>
          <a:blip r:embed="rId4">
            <a:extLst>
              <a:ext uri="{28A0092B-C50C-407E-A947-70E740481C1C}">
                <a14:useLocalDpi xmlns:a14="http://schemas.microsoft.com/office/drawing/2010/main" val="0"/>
              </a:ext>
            </a:extLst>
          </a:blip>
          <a:srcRect l="1674" t="32729" b="33743"/>
          <a:stretch>
            <a:fillRect/>
          </a:stretch>
        </p:blipFill>
        <p:spPr bwMode="auto">
          <a:xfrm>
            <a:off x="4972050" y="3657600"/>
            <a:ext cx="4476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2" name="Picture 1030" descr="China0001"/>
          <p:cNvPicPr>
            <a:picLocks noChangeAspect="1" noChangeArrowheads="1"/>
          </p:cNvPicPr>
          <p:nvPr/>
        </p:nvPicPr>
        <p:blipFill>
          <a:blip r:embed="rId4">
            <a:extLst>
              <a:ext uri="{28A0092B-C50C-407E-A947-70E740481C1C}">
                <a14:useLocalDpi xmlns:a14="http://schemas.microsoft.com/office/drawing/2010/main" val="0"/>
              </a:ext>
            </a:extLst>
          </a:blip>
          <a:srcRect l="1674" b="68867"/>
          <a:stretch>
            <a:fillRect/>
          </a:stretch>
        </p:blipFill>
        <p:spPr bwMode="auto">
          <a:xfrm>
            <a:off x="5048250" y="838200"/>
            <a:ext cx="4476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935939"/>
                                        </p:tgtEl>
                                        <p:attrNameLst>
                                          <p:attrName>style.visibility</p:attrName>
                                        </p:attrNameLst>
                                      </p:cBhvr>
                                      <p:to>
                                        <p:strVal val="visible"/>
                                      </p:to>
                                    </p:set>
                                    <p:animEffect transition="in" filter="checkerboard(across)">
                                      <p:cBhvr>
                                        <p:cTn id="7" dur="500"/>
                                        <p:tgtEl>
                                          <p:spTgt spid="935939"/>
                                        </p:tgtEl>
                                      </p:cBhvr>
                                    </p:animEffect>
                                  </p:childTnLst>
                                </p:cTn>
                              </p:par>
                            </p:childTnLst>
                          </p:cTn>
                        </p:par>
                        <p:par>
                          <p:cTn id="8" fill="hold" nodeType="afterGroup">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935942"/>
                                        </p:tgtEl>
                                        <p:attrNameLst>
                                          <p:attrName>style.visibility</p:attrName>
                                        </p:attrNameLst>
                                      </p:cBhvr>
                                      <p:to>
                                        <p:strVal val="visible"/>
                                      </p:to>
                                    </p:set>
                                    <p:animEffect transition="in" filter="checkerboard(across)">
                                      <p:cBhvr>
                                        <p:cTn id="11" dur="500"/>
                                        <p:tgtEl>
                                          <p:spTgt spid="935942"/>
                                        </p:tgtEl>
                                      </p:cBhvr>
                                    </p:animEffect>
                                  </p:childTnLst>
                                </p:cTn>
                              </p:par>
                            </p:childTnLst>
                          </p:cTn>
                        </p:par>
                        <p:par>
                          <p:cTn id="12" fill="hold" nodeType="afterGroup">
                            <p:stCondLst>
                              <p:cond delay="3000"/>
                            </p:stCondLst>
                            <p:childTnLst>
                              <p:par>
                                <p:cTn id="13" presetID="5" presetClass="entr" presetSubtype="10" fill="hold" nodeType="afterEffect">
                                  <p:stCondLst>
                                    <p:cond delay="1000"/>
                                  </p:stCondLst>
                                  <p:childTnLst>
                                    <p:set>
                                      <p:cBhvr>
                                        <p:cTn id="14" dur="1" fill="hold">
                                          <p:stCondLst>
                                            <p:cond delay="0"/>
                                          </p:stCondLst>
                                        </p:cTn>
                                        <p:tgtEl>
                                          <p:spTgt spid="935941"/>
                                        </p:tgtEl>
                                        <p:attrNameLst>
                                          <p:attrName>style.visibility</p:attrName>
                                        </p:attrNameLst>
                                      </p:cBhvr>
                                      <p:to>
                                        <p:strVal val="visible"/>
                                      </p:to>
                                    </p:set>
                                    <p:animEffect transition="in" filter="checkerboard(across)">
                                      <p:cBhvr>
                                        <p:cTn id="15" dur="500"/>
                                        <p:tgtEl>
                                          <p:spTgt spid="935941"/>
                                        </p:tgtEl>
                                      </p:cBhvr>
                                    </p:animEffect>
                                  </p:childTnLst>
                                </p:cTn>
                              </p:par>
                            </p:childTnLst>
                          </p:cTn>
                        </p:par>
                        <p:par>
                          <p:cTn id="16" fill="hold" nodeType="afterGroup">
                            <p:stCondLst>
                              <p:cond delay="4500"/>
                            </p:stCondLst>
                            <p:childTnLst>
                              <p:par>
                                <p:cTn id="17" presetID="5" presetClass="entr" presetSubtype="10" fill="hold" nodeType="afterEffect">
                                  <p:stCondLst>
                                    <p:cond delay="1000"/>
                                  </p:stCondLst>
                                  <p:childTnLst>
                                    <p:set>
                                      <p:cBhvr>
                                        <p:cTn id="18" dur="1" fill="hold">
                                          <p:stCondLst>
                                            <p:cond delay="0"/>
                                          </p:stCondLst>
                                        </p:cTn>
                                        <p:tgtEl>
                                          <p:spTgt spid="935940"/>
                                        </p:tgtEl>
                                        <p:attrNameLst>
                                          <p:attrName>style.visibility</p:attrName>
                                        </p:attrNameLst>
                                      </p:cBhvr>
                                      <p:to>
                                        <p:strVal val="visible"/>
                                      </p:to>
                                    </p:set>
                                    <p:animEffect transition="in" filter="checkerboard(across)">
                                      <p:cBhvr>
                                        <p:cTn id="19" dur="500"/>
                                        <p:tgtEl>
                                          <p:spTgt spid="93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r>
              <a:rPr kumimoji="0" lang="zh-CN" altLang="en-US" dirty="0">
                <a:latin typeface="黑体"/>
                <a:ea typeface="黑体"/>
                <a:cs typeface="黑体"/>
              </a:rPr>
              <a:t>挽回的第一步：</a:t>
            </a:r>
            <a:r>
              <a:rPr kumimoji="0" lang="en-US" altLang="ja-JP" dirty="0">
                <a:latin typeface="黑体"/>
                <a:ea typeface="黑体"/>
                <a:cs typeface="黑体"/>
              </a:rPr>
              <a:t/>
            </a:r>
            <a:br>
              <a:rPr kumimoji="0" lang="en-US" altLang="ja-JP" dirty="0">
                <a:latin typeface="黑体"/>
                <a:ea typeface="黑体"/>
                <a:cs typeface="黑体"/>
              </a:rPr>
            </a:br>
            <a:r>
              <a:rPr kumimoji="0" lang="zh-CN" altLang="en-US" dirty="0">
                <a:solidFill>
                  <a:srgbClr val="FFFF00"/>
                </a:solidFill>
                <a:latin typeface="黑体"/>
                <a:ea typeface="黑体"/>
                <a:cs typeface="黑体"/>
              </a:rPr>
              <a:t>你亲自</a:t>
            </a:r>
            <a:r>
              <a:rPr kumimoji="0" lang="zh-CN" altLang="en-US" dirty="0">
                <a:latin typeface="黑体"/>
                <a:ea typeface="黑体"/>
                <a:cs typeface="黑体"/>
              </a:rPr>
              <a:t>向他说</a:t>
            </a:r>
            <a:endParaRPr kumimoji="0" lang="zh-CN" altLang="en-US" dirty="0">
              <a:solidFill>
                <a:srgbClr val="FFFF00"/>
              </a:solidFill>
              <a:latin typeface="黑体"/>
              <a:ea typeface="黑体"/>
              <a:cs typeface="黑体"/>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latin typeface="Arial" charset="0"/>
            </a:endParaRPr>
          </a:p>
        </p:txBody>
      </p:sp>
      <p:sp>
        <p:nvSpPr>
          <p:cNvPr id="965636" name="Text Box 4"/>
          <p:cNvSpPr txBox="1">
            <a:spLocks noChangeArrowheads="1"/>
          </p:cNvSpPr>
          <p:nvPr/>
        </p:nvSpPr>
        <p:spPr bwMode="auto">
          <a:xfrm>
            <a:off x="152400" y="5735638"/>
            <a:ext cx="521176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00"/>
                </a:solidFill>
                <a:latin typeface="Arial Black" charset="0"/>
              </a:rPr>
              <a:t>S = Sinner </a:t>
            </a:r>
            <a:r>
              <a:rPr lang="zh-CN" altLang="en-US" sz="3200" b="1">
                <a:solidFill>
                  <a:srgbClr val="FFFF00"/>
                </a:solidFill>
                <a:latin typeface="SimHei" charset="0"/>
                <a:cs typeface="SimHei" charset="0"/>
              </a:rPr>
              <a:t>犯罪的人</a:t>
            </a:r>
            <a:endParaRPr lang="zh-CN" altLang="en-US">
              <a:solidFill>
                <a:srgbClr val="FFFF00"/>
              </a:solidFill>
              <a:latin typeface="SimHei" charset="0"/>
              <a:cs typeface="SimHei" charset="0"/>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99CCFF"/>
                </a:solidFill>
                <a:latin typeface="Arial Black" charset="0"/>
              </a:rPr>
              <a:t>M</a:t>
            </a:r>
            <a:endParaRPr lang="en-US" smtClean="0">
              <a:solidFill>
                <a:srgbClr val="99CCFF"/>
              </a:solidFill>
              <a:latin typeface="Arial" charset="0"/>
            </a:endParaRPr>
          </a:p>
        </p:txBody>
      </p:sp>
      <p:sp>
        <p:nvSpPr>
          <p:cNvPr id="965638" name="Text Box 6"/>
          <p:cNvSpPr txBox="1">
            <a:spLocks noChangeArrowheads="1"/>
          </p:cNvSpPr>
          <p:nvPr/>
        </p:nvSpPr>
        <p:spPr bwMode="auto">
          <a:xfrm>
            <a:off x="152400" y="6192838"/>
            <a:ext cx="4491038"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FF"/>
                </a:solidFill>
                <a:latin typeface="Arial Black" charset="0"/>
              </a:rPr>
              <a:t>M = Member </a:t>
            </a:r>
            <a:r>
              <a:rPr lang="zh-CN" altLang="en-US" sz="3200" b="1">
                <a:solidFill>
                  <a:srgbClr val="FFFFFF"/>
                </a:solidFill>
                <a:latin typeface="SimHei" charset="0"/>
                <a:cs typeface="SimHei" charset="0"/>
              </a:rPr>
              <a:t>会友</a:t>
            </a:r>
            <a:endParaRPr lang="zh-CN" altLang="en-US">
              <a:solidFill>
                <a:srgbClr val="BBE0E3"/>
              </a:solidFill>
              <a:latin typeface="SimHei" charset="0"/>
              <a:cs typeface="SimHei" charset="0"/>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pic>
        <p:nvPicPr>
          <p:cNvPr id="346150"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7779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65666"/>
                                        </p:tgtEl>
                                        <p:attrNameLst>
                                          <p:attrName>style.visibility</p:attrName>
                                        </p:attrNameLst>
                                      </p:cBhvr>
                                      <p:to>
                                        <p:strVal val="visible"/>
                                      </p:to>
                                    </p:set>
                                    <p:animEffect transition="in" filter="wipe(left)">
                                      <p:cBhvr>
                                        <p:cTn id="36" dur="500"/>
                                        <p:tgtEl>
                                          <p:spTgt spid="965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965670"/>
                                        </p:tgtEl>
                                        <p:attrNameLst>
                                          <p:attrName>style.visibility</p:attrName>
                                        </p:attrNameLst>
                                      </p:cBhvr>
                                      <p:to>
                                        <p:strVal val="visible"/>
                                      </p:to>
                                    </p:set>
                                    <p:anim calcmode="lin" valueType="num">
                                      <p:cBhvr>
                                        <p:cTn id="41" dur="1000" fill="hold"/>
                                        <p:tgtEl>
                                          <p:spTgt spid="965670"/>
                                        </p:tgtEl>
                                        <p:attrNameLst>
                                          <p:attrName>ppt_w</p:attrName>
                                        </p:attrNameLst>
                                      </p:cBhvr>
                                      <p:tavLst>
                                        <p:tav tm="0">
                                          <p:val>
                                            <p:fltVal val="0"/>
                                          </p:val>
                                        </p:tav>
                                        <p:tav tm="100000">
                                          <p:val>
                                            <p:strVal val="#ppt_w"/>
                                          </p:val>
                                        </p:tav>
                                      </p:tavLst>
                                    </p:anim>
                                    <p:anim calcmode="lin" valueType="num">
                                      <p:cBhvr>
                                        <p:cTn id="42" dur="1000" fill="hold"/>
                                        <p:tgtEl>
                                          <p:spTgt spid="965670"/>
                                        </p:tgtEl>
                                        <p:attrNameLst>
                                          <p:attrName>ppt_h</p:attrName>
                                        </p:attrNameLst>
                                      </p:cBhvr>
                                      <p:tavLst>
                                        <p:tav tm="0">
                                          <p:val>
                                            <p:fltVal val="0"/>
                                          </p:val>
                                        </p:tav>
                                        <p:tav tm="100000">
                                          <p:val>
                                            <p:strVal val="#ppt_h"/>
                                          </p:val>
                                        </p:tav>
                                      </p:tavLst>
                                    </p:anim>
                                    <p:anim calcmode="lin" valueType="num">
                                      <p:cBhvr>
                                        <p:cTn id="43" dur="1000" fill="hold"/>
                                        <p:tgtEl>
                                          <p:spTgt spid="965670"/>
                                        </p:tgtEl>
                                        <p:attrNameLst>
                                          <p:attrName>style.rotation</p:attrName>
                                        </p:attrNameLst>
                                      </p:cBhvr>
                                      <p:tavLst>
                                        <p:tav tm="0">
                                          <p:val>
                                            <p:fltVal val="90"/>
                                          </p:val>
                                        </p:tav>
                                        <p:tav tm="100000">
                                          <p:val>
                                            <p:fltVal val="0"/>
                                          </p:val>
                                        </p:tav>
                                      </p:tavLst>
                                    </p:anim>
                                    <p:animEffect transition="in" filter="fade">
                                      <p:cBhvr>
                                        <p:cTn id="44"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r>
              <a:rPr kumimoji="0" lang="zh-CN" altLang="en-US" dirty="0">
                <a:latin typeface="黑体"/>
                <a:ea typeface="黑体"/>
                <a:cs typeface="黑体"/>
              </a:rPr>
              <a:t>挽回的第二步：</a:t>
            </a:r>
            <a:r>
              <a:rPr kumimoji="0" lang="en-US" altLang="ja-JP" dirty="0">
                <a:latin typeface="黑体"/>
                <a:ea typeface="黑体"/>
                <a:cs typeface="黑体"/>
              </a:rPr>
              <a:t/>
            </a:r>
            <a:br>
              <a:rPr kumimoji="0" lang="en-US" altLang="ja-JP" dirty="0">
                <a:latin typeface="黑体"/>
                <a:ea typeface="黑体"/>
                <a:cs typeface="黑体"/>
              </a:rPr>
            </a:br>
            <a:r>
              <a:rPr kumimoji="0" lang="zh-CN" altLang="en-US" dirty="0">
                <a:solidFill>
                  <a:srgbClr val="FFFFFF"/>
                </a:solidFill>
                <a:latin typeface="黑体"/>
                <a:ea typeface="黑体"/>
                <a:cs typeface="黑体"/>
              </a:rPr>
              <a:t>带</a:t>
            </a:r>
            <a:r>
              <a:rPr kumimoji="0" lang="zh-CN" altLang="en-US" dirty="0">
                <a:solidFill>
                  <a:srgbClr val="FFFF00"/>
                </a:solidFill>
                <a:latin typeface="黑体"/>
                <a:ea typeface="黑体"/>
                <a:cs typeface="黑体"/>
              </a:rPr>
              <a:t>一两个人</a:t>
            </a:r>
            <a:r>
              <a:rPr kumimoji="0" lang="zh-CN" altLang="en-US" dirty="0">
                <a:solidFill>
                  <a:srgbClr val="FFFFFF"/>
                </a:solidFill>
                <a:latin typeface="黑体"/>
                <a:ea typeface="黑体"/>
                <a:cs typeface="黑体"/>
              </a:rPr>
              <a:t>同去</a:t>
            </a:r>
            <a:endParaRPr kumimoji="0" lang="zh-CN" altLang="en-US" sz="3600" u="sng" dirty="0">
              <a:solidFill>
                <a:srgbClr val="FFFFFF"/>
              </a:solidFill>
              <a:latin typeface="黑体"/>
              <a:ea typeface="黑体"/>
              <a:cs typeface="黑体"/>
            </a:endParaRPr>
          </a:p>
        </p:txBody>
      </p:sp>
      <p:sp>
        <p:nvSpPr>
          <p:cNvPr id="905219"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latin typeface="Arial" charset="0"/>
            </a:endParaRPr>
          </a:p>
        </p:txBody>
      </p:sp>
      <p:sp>
        <p:nvSpPr>
          <p:cNvPr id="905220" name="Text Box 4"/>
          <p:cNvSpPr txBox="1">
            <a:spLocks noChangeArrowheads="1"/>
          </p:cNvSpPr>
          <p:nvPr/>
        </p:nvSpPr>
        <p:spPr bwMode="auto">
          <a:xfrm>
            <a:off x="152400" y="5735638"/>
            <a:ext cx="4851400" cy="954087"/>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00"/>
                </a:solidFill>
                <a:latin typeface="Arial Black" charset="0"/>
              </a:rPr>
              <a:t>S = Sinner </a:t>
            </a:r>
            <a:r>
              <a:rPr lang="zh-CN" altLang="en-US" sz="3200" b="1">
                <a:solidFill>
                  <a:srgbClr val="FFFF00"/>
                </a:solidFill>
                <a:latin typeface="SimHei" charset="0"/>
                <a:cs typeface="SimHei" charset="0"/>
              </a:rPr>
              <a:t>犯罪的人</a:t>
            </a:r>
            <a:endParaRPr lang="en-US" altLang="ja-JP" sz="3200">
              <a:solidFill>
                <a:srgbClr val="FFFF00"/>
              </a:solidFill>
              <a:latin typeface="SimHei" charset="0"/>
              <a:cs typeface="SimHei" charset="0"/>
            </a:endParaRPr>
          </a:p>
          <a:p>
            <a:endParaRPr lang="zh-CN" altLang="en-US">
              <a:solidFill>
                <a:srgbClr val="FFFF00"/>
              </a:solidFill>
              <a:latin typeface="Arial" charset="0"/>
            </a:endParaRPr>
          </a:p>
        </p:txBody>
      </p:sp>
      <p:sp>
        <p:nvSpPr>
          <p:cNvPr id="905221"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BBE0E3"/>
                </a:solidFill>
                <a:latin typeface="Arial Black" charset="0"/>
              </a:rPr>
              <a:t>M</a:t>
            </a:r>
            <a:endParaRPr lang="en-US" smtClean="0">
              <a:solidFill>
                <a:srgbClr val="BBE0E3"/>
              </a:solidFill>
              <a:latin typeface="Arial" charset="0"/>
            </a:endParaRPr>
          </a:p>
        </p:txBody>
      </p:sp>
      <p:sp>
        <p:nvSpPr>
          <p:cNvPr id="905222" name="Text Box 6"/>
          <p:cNvSpPr txBox="1">
            <a:spLocks noChangeArrowheads="1"/>
          </p:cNvSpPr>
          <p:nvPr/>
        </p:nvSpPr>
        <p:spPr bwMode="auto">
          <a:xfrm>
            <a:off x="152400" y="6192838"/>
            <a:ext cx="3879850"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FF"/>
                </a:solidFill>
                <a:latin typeface="Arial Black" charset="0"/>
              </a:rPr>
              <a:t>M = Member </a:t>
            </a:r>
            <a:r>
              <a:rPr lang="zh-CN" altLang="en-US" sz="3200" b="1">
                <a:solidFill>
                  <a:srgbClr val="FFFFFF"/>
                </a:solidFill>
                <a:latin typeface="SimHei" charset="0"/>
                <a:cs typeface="SimHei" charset="0"/>
              </a:rPr>
              <a:t>会友</a:t>
            </a:r>
            <a:endParaRPr lang="zh-CN" altLang="en-US">
              <a:solidFill>
                <a:srgbClr val="BBE0E3"/>
              </a:solidFill>
              <a:latin typeface="Arial" charset="0"/>
            </a:endParaRPr>
          </a:p>
        </p:txBody>
      </p:sp>
      <p:sp>
        <p:nvSpPr>
          <p:cNvPr id="905223"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24"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25"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26"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27"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28"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29"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0"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1"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2"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3"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4"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5"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6"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7"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8"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39"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0"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1"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2"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3"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4"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5"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6"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7"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8"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Tree>
    <p:extLst>
      <p:ext uri="{BB962C8B-B14F-4D97-AF65-F5344CB8AC3E}">
        <p14:creationId xmlns:p14="http://schemas.microsoft.com/office/powerpoint/2010/main" val="356850346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par>
                          <p:cTn id="19" fill="hold" nodeType="with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05254"/>
                                        </p:tgtEl>
                                      </p:cBhvr>
                                    </p:animEffect>
                                    <p:set>
                                      <p:cBhvr>
                                        <p:cTn id="22" dur="1" fill="hold">
                                          <p:stCondLst>
                                            <p:cond delay="499"/>
                                          </p:stCondLst>
                                        </p:cTn>
                                        <p:tgtEl>
                                          <p:spTgt spid="905254"/>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05256"/>
                                        </p:tgtEl>
                                        <p:attrNameLst>
                                          <p:attrName>style.visibility</p:attrName>
                                        </p:attrNameLst>
                                      </p:cBhvr>
                                      <p:to>
                                        <p:strVal val="visible"/>
                                      </p:to>
                                    </p:set>
                                    <p:animEffect transition="in" filter="wipe(left)">
                                      <p:cBhvr>
                                        <p:cTn id="26" dur="500"/>
                                        <p:tgtEl>
                                          <p:spTgt spid="905256"/>
                                        </p:tgtEl>
                                      </p:cBhvr>
                                    </p:animEffect>
                                  </p:childTnLst>
                                </p:cTn>
                              </p:par>
                            </p:childTnLst>
                          </p:cTn>
                        </p:par>
                        <p:par>
                          <p:cTn id="27" fill="hold" nodeType="with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05255"/>
                                        </p:tgtEl>
                                        <p:attrNameLst>
                                          <p:attrName>style.visibility</p:attrName>
                                        </p:attrNameLst>
                                      </p:cBhvr>
                                      <p:to>
                                        <p:strVal val="visible"/>
                                      </p:to>
                                    </p:set>
                                    <p:anim calcmode="lin" valueType="num">
                                      <p:cBhvr>
                                        <p:cTn id="30" dur="1000" fill="hold"/>
                                        <p:tgtEl>
                                          <p:spTgt spid="905255"/>
                                        </p:tgtEl>
                                        <p:attrNameLst>
                                          <p:attrName>ppt_w</p:attrName>
                                        </p:attrNameLst>
                                      </p:cBhvr>
                                      <p:tavLst>
                                        <p:tav tm="0">
                                          <p:val>
                                            <p:fltVal val="0"/>
                                          </p:val>
                                        </p:tav>
                                        <p:tav tm="100000">
                                          <p:val>
                                            <p:strVal val="#ppt_w"/>
                                          </p:val>
                                        </p:tav>
                                      </p:tavLst>
                                    </p:anim>
                                    <p:anim calcmode="lin" valueType="num">
                                      <p:cBhvr>
                                        <p:cTn id="31" dur="1000" fill="hold"/>
                                        <p:tgtEl>
                                          <p:spTgt spid="905255"/>
                                        </p:tgtEl>
                                        <p:attrNameLst>
                                          <p:attrName>ppt_h</p:attrName>
                                        </p:attrNameLst>
                                      </p:cBhvr>
                                      <p:tavLst>
                                        <p:tav tm="0">
                                          <p:val>
                                            <p:fltVal val="0"/>
                                          </p:val>
                                        </p:tav>
                                        <p:tav tm="100000">
                                          <p:val>
                                            <p:strVal val="#ppt_h"/>
                                          </p:val>
                                        </p:tav>
                                      </p:tavLst>
                                    </p:anim>
                                    <p:anim calcmode="lin" valueType="num">
                                      <p:cBhvr>
                                        <p:cTn id="32" dur="1000" fill="hold"/>
                                        <p:tgtEl>
                                          <p:spTgt spid="905255"/>
                                        </p:tgtEl>
                                        <p:attrNameLst>
                                          <p:attrName>style.rotation</p:attrName>
                                        </p:attrNameLst>
                                      </p:cBhvr>
                                      <p:tavLst>
                                        <p:tav tm="0">
                                          <p:val>
                                            <p:fltVal val="90"/>
                                          </p:val>
                                        </p:tav>
                                        <p:tav tm="100000">
                                          <p:val>
                                            <p:fltVal val="0"/>
                                          </p:val>
                                        </p:tav>
                                      </p:tavLst>
                                    </p:anim>
                                    <p:animEffect transition="in" filter="fade">
                                      <p:cBhvr>
                                        <p:cTn id="33"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1" descr="step 2 with 3 people browne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9797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zh-CN" altLang="en-US" dirty="0">
                <a:solidFill>
                  <a:srgbClr val="FFFFFF"/>
                </a:solidFill>
                <a:latin typeface="黑体"/>
                <a:ea typeface="黑体"/>
                <a:cs typeface="黑体"/>
              </a:rPr>
              <a:t>第二步骤的问题</a:t>
            </a:r>
          </a:p>
        </p:txBody>
      </p:sp>
      <p:sp>
        <p:nvSpPr>
          <p:cNvPr id="1094659" name="Text Box 3"/>
          <p:cNvSpPr txBox="1">
            <a:spLocks noChangeArrowheads="1"/>
          </p:cNvSpPr>
          <p:nvPr/>
        </p:nvSpPr>
        <p:spPr bwMode="auto">
          <a:xfrm>
            <a:off x="-11113" y="3500438"/>
            <a:ext cx="7315201" cy="1938337"/>
          </a:xfrm>
          <a:prstGeom prst="rect">
            <a:avLst/>
          </a:prstGeom>
          <a:noFill/>
          <a:ln w="9525">
            <a:noFill/>
            <a:miter lim="800000"/>
            <a:headEnd/>
            <a:tailEnd/>
          </a:ln>
          <a:effectLst/>
        </p:spPr>
        <p:txBody>
          <a:bodyPr>
            <a:spAutoFit/>
          </a:bodyPr>
          <a:lstStyle>
            <a:lvl1pPr marL="457200" indent="-457200">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buFontTx/>
              <a:buChar char="•"/>
            </a:pPr>
            <a:r>
              <a:rPr lang="zh-CN" altLang="en-US" sz="6000" b="1" dirty="0">
                <a:solidFill>
                  <a:srgbClr val="FFFFFF"/>
                </a:solidFill>
                <a:effectLst>
                  <a:glow rad="228600">
                    <a:schemeClr val="tx1"/>
                  </a:glow>
                </a:effectLst>
                <a:latin typeface="黑体"/>
                <a:ea typeface="黑体"/>
                <a:cs typeface="黑体"/>
              </a:rPr>
              <a:t>应该带谁去？</a:t>
            </a:r>
            <a:endParaRPr lang="en-US" altLang="ja-JP" sz="6000" b="1" dirty="0">
              <a:solidFill>
                <a:srgbClr val="FFFFFF"/>
              </a:solidFill>
              <a:effectLst>
                <a:glow rad="228600">
                  <a:schemeClr val="tx1"/>
                </a:glow>
              </a:effectLst>
              <a:latin typeface="黑体"/>
              <a:ea typeface="黑体"/>
              <a:cs typeface="黑体"/>
            </a:endParaRPr>
          </a:p>
          <a:p>
            <a:pPr>
              <a:buFontTx/>
              <a:buChar char="•"/>
            </a:pPr>
            <a:r>
              <a:rPr lang="zh-CN" altLang="en-US" sz="6000" b="1" dirty="0">
                <a:solidFill>
                  <a:srgbClr val="FFFFFF"/>
                </a:solidFill>
                <a:effectLst>
                  <a:glow rad="228600">
                    <a:schemeClr val="tx1"/>
                  </a:glow>
                </a:effectLst>
                <a:latin typeface="黑体"/>
                <a:ea typeface="黑体"/>
                <a:cs typeface="黑体"/>
              </a:rPr>
              <a:t>为什么一两个人？</a:t>
            </a:r>
          </a:p>
        </p:txBody>
      </p:sp>
    </p:spTree>
    <p:extLst>
      <p:ext uri="{BB962C8B-B14F-4D97-AF65-F5344CB8AC3E}">
        <p14:creationId xmlns:p14="http://schemas.microsoft.com/office/powerpoint/2010/main" val="1945841956"/>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381000" y="4495800"/>
            <a:ext cx="5562600" cy="2286000"/>
          </a:xfrm>
        </p:spPr>
        <p:txBody>
          <a:bodyPr/>
          <a:lstStyle/>
          <a:p>
            <a:pPr eaLnBrk="1" hangingPunct="1"/>
            <a:r>
              <a:rPr lang="zh-CN" altLang="en-US" sz="4800" b="1" dirty="0" smtClean="0">
                <a:latin typeface="黑体"/>
                <a:ea typeface="黑体"/>
                <a:cs typeface="黑体"/>
              </a:rPr>
              <a:t>申命记</a:t>
            </a:r>
            <a:r>
              <a:rPr lang="en-US" altLang="ja-JP" sz="4800" b="1" dirty="0" smtClean="0">
                <a:latin typeface="黑体"/>
                <a:ea typeface="黑体"/>
                <a:cs typeface="黑体"/>
              </a:rPr>
              <a:t> </a:t>
            </a:r>
            <a:r>
              <a:rPr lang="en-US" altLang="ja-JP" sz="4800" b="1" dirty="0">
                <a:latin typeface="SimHei" charset="0"/>
                <a:ea typeface="ヒラギノ角ゴ Pro W3" charset="0"/>
                <a:cs typeface="SimHei" charset="0"/>
              </a:rPr>
              <a:t>19:15</a:t>
            </a:r>
            <a:endParaRPr lang="en-US" dirty="0">
              <a:latin typeface="SimHei" charset="0"/>
              <a:ea typeface="ヒラギノ角ゴ Pro W3" charset="0"/>
              <a:cs typeface="SimHei" charset="0"/>
            </a:endParaRPr>
          </a:p>
        </p:txBody>
      </p:sp>
      <p:sp>
        <p:nvSpPr>
          <p:cNvPr id="193539" name="Rectangle 4"/>
          <p:cNvSpPr>
            <a:spLocks noChangeArrowheads="1"/>
          </p:cNvSpPr>
          <p:nvPr/>
        </p:nvSpPr>
        <p:spPr bwMode="auto">
          <a:xfrm>
            <a:off x="1835696" y="228600"/>
            <a:ext cx="7308304" cy="3505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charset="0"/>
              <a:buNone/>
            </a:pPr>
            <a:r>
              <a:rPr lang="zh-CN" altLang="en-US" sz="4400" dirty="0">
                <a:solidFill>
                  <a:srgbClr val="FFFFFF"/>
                </a:solidFill>
                <a:latin typeface="黑体"/>
                <a:ea typeface="黑体"/>
                <a:cs typeface="黑体"/>
              </a:rPr>
              <a:t>人无论犯什么罪，作什么恶，不可凭一个人的口作见证，总要凭两三个人的口作见证才可定案 。</a:t>
            </a:r>
            <a:endParaRPr lang="zh-CN" altLang="en-US" sz="4400" b="1" i="1" dirty="0">
              <a:solidFill>
                <a:srgbClr val="FFFFFF"/>
              </a:solidFill>
              <a:latin typeface="黑体"/>
              <a:ea typeface="黑体"/>
              <a:cs typeface="黑体"/>
            </a:endParaRPr>
          </a:p>
        </p:txBody>
      </p:sp>
    </p:spTree>
    <p:extLst>
      <p:ext uri="{BB962C8B-B14F-4D97-AF65-F5344CB8AC3E}">
        <p14:creationId xmlns:p14="http://schemas.microsoft.com/office/powerpoint/2010/main" val="182623882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r>
              <a:rPr kumimoji="0" lang="zh-CN" altLang="en-US" dirty="0">
                <a:latin typeface="黑体"/>
                <a:ea typeface="黑体"/>
                <a:cs typeface="黑体"/>
              </a:rPr>
              <a:t>挽回的第三步：</a:t>
            </a:r>
            <a:r>
              <a:rPr kumimoji="0" lang="en-US" altLang="ja-JP" dirty="0">
                <a:latin typeface="黑体"/>
                <a:ea typeface="黑体"/>
                <a:cs typeface="黑体"/>
              </a:rPr>
              <a:t/>
            </a:r>
            <a:br>
              <a:rPr kumimoji="0" lang="en-US" altLang="ja-JP" dirty="0">
                <a:latin typeface="黑体"/>
                <a:ea typeface="黑体"/>
                <a:cs typeface="黑体"/>
              </a:rPr>
            </a:br>
            <a:r>
              <a:rPr kumimoji="0" lang="zh-CN" altLang="en-US" dirty="0">
                <a:latin typeface="黑体"/>
                <a:ea typeface="黑体"/>
                <a:cs typeface="黑体"/>
              </a:rPr>
              <a:t>告知</a:t>
            </a:r>
            <a:r>
              <a:rPr kumimoji="0" lang="zh-CN" altLang="en-US" dirty="0">
                <a:solidFill>
                  <a:srgbClr val="FFFF00"/>
                </a:solidFill>
                <a:latin typeface="黑体"/>
                <a:ea typeface="黑体"/>
                <a:cs typeface="黑体"/>
              </a:rPr>
              <a:t>教会全体</a:t>
            </a:r>
            <a:endParaRPr kumimoji="0" lang="zh-CN" altLang="en-US" sz="3600" dirty="0">
              <a:solidFill>
                <a:srgbClr val="FFFF00"/>
              </a:solidFill>
              <a:latin typeface="黑体"/>
              <a:ea typeface="黑体"/>
              <a:cs typeface="黑体"/>
            </a:endParaRPr>
          </a:p>
        </p:txBody>
      </p:sp>
      <p:sp>
        <p:nvSpPr>
          <p:cNvPr id="967683"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latin typeface="Arial" charset="0"/>
            </a:endParaRPr>
          </a:p>
        </p:txBody>
      </p:sp>
      <p:sp>
        <p:nvSpPr>
          <p:cNvPr id="967684" name="Text Box 4"/>
          <p:cNvSpPr txBox="1">
            <a:spLocks noChangeArrowheads="1"/>
          </p:cNvSpPr>
          <p:nvPr/>
        </p:nvSpPr>
        <p:spPr bwMode="auto">
          <a:xfrm>
            <a:off x="152400" y="5735638"/>
            <a:ext cx="4383088"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00"/>
                </a:solidFill>
                <a:latin typeface="Arial Black" charset="0"/>
              </a:rPr>
              <a:t>S = Sinner </a:t>
            </a:r>
            <a:r>
              <a:rPr lang="zh-CN" altLang="en-US" sz="3200" b="1">
                <a:solidFill>
                  <a:srgbClr val="FFFF00"/>
                </a:solidFill>
                <a:latin typeface="SimHei" charset="0"/>
                <a:cs typeface="SimHei" charset="0"/>
              </a:rPr>
              <a:t>犯罪的人</a:t>
            </a:r>
            <a:endParaRPr lang="zh-CN" altLang="en-US">
              <a:solidFill>
                <a:srgbClr val="FFFF00"/>
              </a:solidFill>
              <a:latin typeface="Arial" charset="0"/>
            </a:endParaRPr>
          </a:p>
        </p:txBody>
      </p:sp>
      <p:sp>
        <p:nvSpPr>
          <p:cNvPr id="967685"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BBE0E3"/>
                </a:solidFill>
                <a:latin typeface="Arial Black" charset="0"/>
              </a:rPr>
              <a:t>M</a:t>
            </a:r>
            <a:endParaRPr lang="en-US" smtClean="0">
              <a:solidFill>
                <a:srgbClr val="BBE0E3"/>
              </a:solidFill>
              <a:latin typeface="Arial" charset="0"/>
            </a:endParaRPr>
          </a:p>
        </p:txBody>
      </p:sp>
      <p:sp>
        <p:nvSpPr>
          <p:cNvPr id="967686" name="Text Box 6"/>
          <p:cNvSpPr txBox="1">
            <a:spLocks noChangeArrowheads="1"/>
          </p:cNvSpPr>
          <p:nvPr/>
        </p:nvSpPr>
        <p:spPr bwMode="auto">
          <a:xfrm>
            <a:off x="152400" y="6192838"/>
            <a:ext cx="4016375"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FF"/>
                </a:solidFill>
                <a:latin typeface="Arial Black" charset="0"/>
              </a:rPr>
              <a:t>M = Member </a:t>
            </a:r>
            <a:r>
              <a:rPr lang="zh-CN" altLang="en-US" sz="3200" b="1">
                <a:solidFill>
                  <a:srgbClr val="FFFFFF"/>
                </a:solidFill>
                <a:latin typeface="SimHei" charset="0"/>
                <a:cs typeface="SimHei" charset="0"/>
              </a:rPr>
              <a:t>会友</a:t>
            </a:r>
            <a:endParaRPr lang="zh-CN" altLang="en-US">
              <a:solidFill>
                <a:srgbClr val="BBE0E3"/>
              </a:solidFill>
              <a:latin typeface="Arial" charset="0"/>
            </a:endParaRPr>
          </a:p>
        </p:txBody>
      </p:sp>
      <p:sp>
        <p:nvSpPr>
          <p:cNvPr id="967687"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88"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89"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0"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1"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2"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3"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4"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5"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6"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7"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8"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699"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0"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1"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2"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3"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4"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5"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6"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7"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8"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09"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10"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11"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12"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spTree>
    <p:extLst>
      <p:ext uri="{BB962C8B-B14F-4D97-AF65-F5344CB8AC3E}">
        <p14:creationId xmlns:p14="http://schemas.microsoft.com/office/powerpoint/2010/main" val="304364903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par>
                          <p:cTn id="38" fill="hold" nodeType="withGroup">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967721"/>
                                        </p:tgtEl>
                                        <p:attrNameLst>
                                          <p:attrName>style.visibility</p:attrName>
                                        </p:attrNameLst>
                                      </p:cBhvr>
                                      <p:to>
                                        <p:strVal val="visible"/>
                                      </p:to>
                                    </p:set>
                                    <p:anim calcmode="lin" valueType="num">
                                      <p:cBhvr>
                                        <p:cTn id="41" dur="1000" fill="hold"/>
                                        <p:tgtEl>
                                          <p:spTgt spid="967721"/>
                                        </p:tgtEl>
                                        <p:attrNameLst>
                                          <p:attrName>ppt_w</p:attrName>
                                        </p:attrNameLst>
                                      </p:cBhvr>
                                      <p:tavLst>
                                        <p:tav tm="0">
                                          <p:val>
                                            <p:fltVal val="0"/>
                                          </p:val>
                                        </p:tav>
                                        <p:tav tm="100000">
                                          <p:val>
                                            <p:strVal val="#ppt_w"/>
                                          </p:val>
                                        </p:tav>
                                      </p:tavLst>
                                    </p:anim>
                                    <p:anim calcmode="lin" valueType="num">
                                      <p:cBhvr>
                                        <p:cTn id="42" dur="1000" fill="hold"/>
                                        <p:tgtEl>
                                          <p:spTgt spid="967721"/>
                                        </p:tgtEl>
                                        <p:attrNameLst>
                                          <p:attrName>ppt_h</p:attrName>
                                        </p:attrNameLst>
                                      </p:cBhvr>
                                      <p:tavLst>
                                        <p:tav tm="0">
                                          <p:val>
                                            <p:fltVal val="0"/>
                                          </p:val>
                                        </p:tav>
                                        <p:tav tm="100000">
                                          <p:val>
                                            <p:strVal val="#ppt_h"/>
                                          </p:val>
                                        </p:tav>
                                      </p:tavLst>
                                    </p:anim>
                                    <p:anim calcmode="lin" valueType="num">
                                      <p:cBhvr>
                                        <p:cTn id="43" dur="1000" fill="hold"/>
                                        <p:tgtEl>
                                          <p:spTgt spid="967721"/>
                                        </p:tgtEl>
                                        <p:attrNameLst>
                                          <p:attrName>style.rotation</p:attrName>
                                        </p:attrNameLst>
                                      </p:cBhvr>
                                      <p:tavLst>
                                        <p:tav tm="0">
                                          <p:val>
                                            <p:fltVal val="90"/>
                                          </p:val>
                                        </p:tav>
                                        <p:tav tm="100000">
                                          <p:val>
                                            <p:fltVal val="0"/>
                                          </p:val>
                                        </p:tav>
                                      </p:tavLst>
                                    </p:anim>
                                    <p:animEffect transition="in" filter="fade">
                                      <p:cBhvr>
                                        <p:cTn id="44"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2" descr="unity.jpg"/>
          <p:cNvPicPr>
            <a:picLocks noChangeAspect="1"/>
          </p:cNvPicPr>
          <p:nvPr/>
        </p:nvPicPr>
        <p:blipFill>
          <a:blip r:embed="rId3">
            <a:extLst>
              <a:ext uri="{28A0092B-C50C-407E-A947-70E740481C1C}">
                <a14:useLocalDpi xmlns:a14="http://schemas.microsoft.com/office/drawing/2010/main" val="0"/>
              </a:ext>
            </a:extLst>
          </a:blip>
          <a:srcRect l="11504"/>
          <a:stretch>
            <a:fillRect/>
          </a:stretch>
        </p:blipFill>
        <p:spPr bwMode="auto">
          <a:xfrm>
            <a:off x="-36513" y="-100013"/>
            <a:ext cx="9440863"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Title 1"/>
          <p:cNvSpPr>
            <a:spLocks noGrp="1"/>
          </p:cNvSpPr>
          <p:nvPr>
            <p:ph type="title"/>
          </p:nvPr>
        </p:nvSpPr>
        <p:spPr>
          <a:xfrm>
            <a:off x="0" y="765175"/>
            <a:ext cx="6228184" cy="3035300"/>
          </a:xfrm>
          <a:effectLst/>
        </p:spPr>
        <p:txBody>
          <a:bodyPr/>
          <a:lstStyle/>
          <a:p>
            <a:r>
              <a:rPr lang="zh-CN" altLang="en-US" sz="6600" dirty="0">
                <a:effectLst>
                  <a:glow rad="228600">
                    <a:schemeClr val="tx1"/>
                  </a:glow>
                </a:effectLst>
                <a:latin typeface="黑体"/>
                <a:ea typeface="黑体"/>
                <a:cs typeface="黑体"/>
              </a:rPr>
              <a:t>为什么要告知教会全体？</a:t>
            </a:r>
          </a:p>
        </p:txBody>
      </p:sp>
    </p:spTree>
    <p:extLst>
      <p:ext uri="{BB962C8B-B14F-4D97-AF65-F5344CB8AC3E}">
        <p14:creationId xmlns:p14="http://schemas.microsoft.com/office/powerpoint/2010/main" val="344832392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r>
              <a:rPr kumimoji="0" lang="zh-CN" altLang="en-US" dirty="0">
                <a:latin typeface="黑体"/>
                <a:ea typeface="黑体"/>
                <a:cs typeface="黑体"/>
              </a:rPr>
              <a:t>挽回的第四步：</a:t>
            </a:r>
            <a:r>
              <a:rPr kumimoji="0" lang="en-US" altLang="ja-JP" dirty="0">
                <a:latin typeface="黑体"/>
                <a:ea typeface="黑体"/>
                <a:cs typeface="黑体"/>
              </a:rPr>
              <a:t/>
            </a:r>
            <a:br>
              <a:rPr kumimoji="0" lang="en-US" altLang="ja-JP" dirty="0">
                <a:latin typeface="黑体"/>
                <a:ea typeface="黑体"/>
                <a:cs typeface="黑体"/>
              </a:rPr>
            </a:br>
            <a:r>
              <a:rPr kumimoji="0" lang="zh-CN" altLang="en-US" dirty="0">
                <a:latin typeface="黑体"/>
                <a:ea typeface="黑体"/>
                <a:cs typeface="黑体"/>
              </a:rPr>
              <a:t>看他作</a:t>
            </a:r>
            <a:r>
              <a:rPr kumimoji="0" lang="zh-CN" altLang="en-US" dirty="0">
                <a:solidFill>
                  <a:srgbClr val="FFFF00"/>
                </a:solidFill>
                <a:latin typeface="黑体"/>
                <a:ea typeface="黑体"/>
                <a:cs typeface="黑体"/>
              </a:rPr>
              <a:t>外邦人</a:t>
            </a:r>
          </a:p>
        </p:txBody>
      </p:sp>
      <p:sp>
        <p:nvSpPr>
          <p:cNvPr id="96973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latin typeface="Arial" charset="0"/>
            </a:endParaRPr>
          </a:p>
        </p:txBody>
      </p:sp>
      <p:sp>
        <p:nvSpPr>
          <p:cNvPr id="969732" name="Text Box 4"/>
          <p:cNvSpPr txBox="1">
            <a:spLocks noChangeArrowheads="1"/>
          </p:cNvSpPr>
          <p:nvPr/>
        </p:nvSpPr>
        <p:spPr bwMode="auto">
          <a:xfrm>
            <a:off x="152400" y="5735638"/>
            <a:ext cx="4246563"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00"/>
                </a:solidFill>
                <a:latin typeface="Arial Black" charset="0"/>
              </a:rPr>
              <a:t>S = Sinner </a:t>
            </a:r>
            <a:r>
              <a:rPr lang="zh-CN" altLang="en-US" sz="3200" b="1">
                <a:solidFill>
                  <a:srgbClr val="FFFF00"/>
                </a:solidFill>
                <a:latin typeface="SimHei" charset="0"/>
                <a:cs typeface="SimHei" charset="0"/>
              </a:rPr>
              <a:t>犯罪的人</a:t>
            </a:r>
            <a:endParaRPr lang="zh-CN" altLang="en-US">
              <a:solidFill>
                <a:srgbClr val="FFFF00"/>
              </a:solidFill>
              <a:latin typeface="Arial" charset="0"/>
            </a:endParaRPr>
          </a:p>
        </p:txBody>
      </p:sp>
      <p:sp>
        <p:nvSpPr>
          <p:cNvPr id="96973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BBE0E3"/>
                </a:solidFill>
                <a:latin typeface="Arial Black" charset="0"/>
              </a:rPr>
              <a:t>M</a:t>
            </a:r>
            <a:endParaRPr lang="en-US" smtClean="0">
              <a:solidFill>
                <a:srgbClr val="BBE0E3"/>
              </a:solidFill>
              <a:latin typeface="Arial" charset="0"/>
            </a:endParaRPr>
          </a:p>
        </p:txBody>
      </p:sp>
      <p:sp>
        <p:nvSpPr>
          <p:cNvPr id="969734" name="Text Box 6"/>
          <p:cNvSpPr txBox="1">
            <a:spLocks noChangeArrowheads="1"/>
          </p:cNvSpPr>
          <p:nvPr/>
        </p:nvSpPr>
        <p:spPr bwMode="auto">
          <a:xfrm>
            <a:off x="152400" y="6192838"/>
            <a:ext cx="3879850" cy="584200"/>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200" b="1">
                <a:solidFill>
                  <a:srgbClr val="FFFFFF"/>
                </a:solidFill>
                <a:latin typeface="Arial Black" charset="0"/>
              </a:rPr>
              <a:t>M = Member </a:t>
            </a:r>
            <a:r>
              <a:rPr lang="zh-CN" altLang="en-US" sz="3200" b="1">
                <a:solidFill>
                  <a:srgbClr val="FFFFFF"/>
                </a:solidFill>
                <a:latin typeface="SimHei" charset="0"/>
                <a:cs typeface="SimHei" charset="0"/>
              </a:rPr>
              <a:t>会友</a:t>
            </a:r>
            <a:endParaRPr lang="zh-CN" altLang="en-US">
              <a:solidFill>
                <a:srgbClr val="BBE0E3"/>
              </a:solidFill>
              <a:latin typeface="Arial" charset="0"/>
            </a:endParaRPr>
          </a:p>
        </p:txBody>
      </p:sp>
      <p:sp>
        <p:nvSpPr>
          <p:cNvPr id="96973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3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3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3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3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4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5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6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latin typeface="Arial" charset="0"/>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a:defRPr/>
            </a:pPr>
            <a:endParaRPr lang="en-US">
              <a:solidFill>
                <a:srgbClr val="BBE0E3"/>
              </a:solidFill>
              <a:latin typeface="Times New Roman" charset="0"/>
              <a:ea typeface="MS PGothic" charset="0"/>
              <a:cs typeface="MS PGothic" charset="0"/>
            </a:endParaRPr>
          </a:p>
        </p:txBody>
      </p:sp>
      <p:sp>
        <p:nvSpPr>
          <p:cNvPr id="197666" name="Oval 38"/>
          <p:cNvSpPr>
            <a:spLocks noChangeArrowheads="1"/>
          </p:cNvSpPr>
          <p:nvPr/>
        </p:nvSpPr>
        <p:spPr bwMode="auto">
          <a:xfrm rot="188795">
            <a:off x="474663" y="1504950"/>
            <a:ext cx="8002587" cy="4137025"/>
          </a:xfrm>
          <a:prstGeom prst="ellipse">
            <a:avLst/>
          </a:prstGeom>
          <a:noFill/>
          <a:ln w="76200">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BBE0E3"/>
              </a:solidFill>
              <a:ea typeface="MS PGothic" charset="0"/>
              <a:cs typeface="MS PGothic" charset="0"/>
            </a:endParaRPr>
          </a:p>
        </p:txBody>
      </p:sp>
      <p:sp>
        <p:nvSpPr>
          <p:cNvPr id="969767" name="Text Box 39"/>
          <p:cNvSpPr txBox="1">
            <a:spLocks noChangeArrowheads="1"/>
          </p:cNvSpPr>
          <p:nvPr/>
        </p:nvSpPr>
        <p:spPr bwMode="auto">
          <a:xfrm>
            <a:off x="5618163" y="6269038"/>
            <a:ext cx="477837" cy="665162"/>
          </a:xfrm>
          <a:prstGeom prst="rect">
            <a:avLst/>
          </a:prstGeom>
          <a:noFill/>
          <a:ln>
            <a:noFill/>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latin typeface="Arial" charset="0"/>
            </a:endParaRPr>
          </a:p>
        </p:txBody>
      </p:sp>
    </p:spTree>
    <p:extLst>
      <p:ext uri="{BB962C8B-B14F-4D97-AF65-F5344CB8AC3E}">
        <p14:creationId xmlns:p14="http://schemas.microsoft.com/office/powerpoint/2010/main" val="2647080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7"/>
              </a:schemeClr>
            </a:outerShdw>
          </a:effectLst>
        </p:spPr>
        <p:txBody>
          <a:bodyPr/>
          <a:lstStyle/>
          <a:p>
            <a:pPr eaLnBrk="1" hangingPunct="1">
              <a:defRPr/>
            </a:pPr>
            <a:r>
              <a:rPr lang="en-US" b="1">
                <a:ea typeface="ＭＳ Ｐゴシック" charset="0"/>
              </a:rPr>
              <a:t>Sins Worthy of Discipline</a:t>
            </a:r>
            <a:endParaRPr lang="en-US">
              <a:ea typeface="ＭＳ Ｐゴシック" charset="0"/>
            </a:endParaRPr>
          </a:p>
        </p:txBody>
      </p:sp>
      <p:sp>
        <p:nvSpPr>
          <p:cNvPr id="199683"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800" b="1" dirty="0">
                <a:solidFill>
                  <a:srgbClr val="FFFFFF"/>
                </a:solidFill>
                <a:latin typeface="黑体"/>
                <a:ea typeface="黑体"/>
                <a:cs typeface="黑体"/>
              </a:rPr>
              <a:t>管教却</a:t>
            </a:r>
            <a:r>
              <a:rPr lang="zh-CN" altLang="en-US" sz="4800" b="1" u="sng" dirty="0">
                <a:solidFill>
                  <a:srgbClr val="FFFFFF"/>
                </a:solidFill>
                <a:latin typeface="黑体"/>
                <a:ea typeface="黑体"/>
                <a:cs typeface="黑体"/>
              </a:rPr>
              <a:t>不可</a:t>
            </a:r>
          </a:p>
        </p:txBody>
      </p:sp>
      <p:pic>
        <p:nvPicPr>
          <p:cNvPr id="358403" name="Picture 1" descr="pointing-finger.jpg"/>
          <p:cNvPicPr>
            <a:picLocks noChangeAspect="1"/>
          </p:cNvPicPr>
          <p:nvPr/>
        </p:nvPicPr>
        <p:blipFill>
          <a:blip r:embed="rId3">
            <a:extLst>
              <a:ext uri="{28A0092B-C50C-407E-A947-70E740481C1C}">
                <a14:useLocalDpi xmlns:a14="http://schemas.microsoft.com/office/drawing/2010/main" val="0"/>
              </a:ext>
            </a:extLst>
          </a:blip>
          <a:srcRect b="7195"/>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928575">
            <a:off x="1324386" y="5089432"/>
            <a:ext cx="9372600" cy="1219200"/>
          </a:xfrm>
          <a:prstGeom prst="rect">
            <a:avLst/>
          </a:prstGeom>
          <a:solidFill>
            <a:srgbClr val="FF0000"/>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800" b="1" dirty="0">
                <a:solidFill>
                  <a:srgbClr val="FFFFFF"/>
                </a:solidFill>
                <a:effectLst>
                  <a:outerShdw blurRad="38100" dist="38100" dir="2700000" algn="tl">
                    <a:srgbClr val="000000"/>
                  </a:outerShdw>
                </a:effectLst>
                <a:latin typeface="SimHei" charset="0"/>
                <a:ea typeface="MS PGothic" charset="0"/>
                <a:cs typeface="SimHei" charset="0"/>
              </a:rPr>
              <a:t>逐出教会！</a:t>
            </a:r>
          </a:p>
        </p:txBody>
      </p:sp>
    </p:spTree>
    <p:extLst>
      <p:ext uri="{BB962C8B-B14F-4D97-AF65-F5344CB8AC3E}">
        <p14:creationId xmlns:p14="http://schemas.microsoft.com/office/powerpoint/2010/main" val="169604955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7"/>
              </a:schemeClr>
            </a:outerShdw>
          </a:effectLst>
        </p:spPr>
        <p:txBody>
          <a:bodyPr/>
          <a:lstStyle/>
          <a:p>
            <a:pPr eaLnBrk="1" hangingPunct="1">
              <a:defRPr/>
            </a:pPr>
            <a:r>
              <a:rPr lang="en-US" b="1">
                <a:ea typeface="ＭＳ Ｐゴシック" charset="0"/>
              </a:rPr>
              <a:t>Sins Worthy of Discipline</a:t>
            </a:r>
            <a:endParaRPr lang="en-US">
              <a:ea typeface="ＭＳ Ｐゴシック" charset="0"/>
            </a:endParaRPr>
          </a:p>
        </p:txBody>
      </p:sp>
      <p:sp>
        <p:nvSpPr>
          <p:cNvPr id="201731" name="Rectangle 4"/>
          <p:cNvSpPr>
            <a:spLocks noChangeArrowheads="1"/>
          </p:cNvSpPr>
          <p:nvPr/>
        </p:nvSpPr>
        <p:spPr bwMode="auto">
          <a:xfrm>
            <a:off x="0" y="0"/>
            <a:ext cx="7451725" cy="12192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400" dirty="0">
                <a:solidFill>
                  <a:srgbClr val="FFFFFF"/>
                </a:solidFill>
                <a:latin typeface="黑体"/>
                <a:ea typeface="黑体"/>
                <a:cs typeface="黑体"/>
              </a:rPr>
              <a:t>如何执行管教</a:t>
            </a:r>
          </a:p>
        </p:txBody>
      </p:sp>
      <p:sp>
        <p:nvSpPr>
          <p:cNvPr id="1131526" name="Text Box 6"/>
          <p:cNvSpPr txBox="1">
            <a:spLocks noChangeArrowheads="1"/>
          </p:cNvSpPr>
          <p:nvPr/>
        </p:nvSpPr>
        <p:spPr bwMode="auto">
          <a:xfrm>
            <a:off x="88900" y="1665288"/>
            <a:ext cx="7454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buFontTx/>
              <a:buChar char="•"/>
            </a:pPr>
            <a:r>
              <a:rPr lang="zh-CN" altLang="en-US" sz="3200" dirty="0">
                <a:solidFill>
                  <a:srgbClr val="000000"/>
                </a:solidFill>
                <a:latin typeface="黑体"/>
                <a:ea typeface="黑体"/>
                <a:cs typeface="黑体"/>
              </a:rPr>
              <a:t>不要称他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她作基督徒</a:t>
            </a:r>
            <a:endParaRPr lang="en-US" altLang="ja-JP" sz="3200" dirty="0">
              <a:solidFill>
                <a:srgbClr val="000000"/>
              </a:solidFill>
              <a:latin typeface="黑体"/>
              <a:ea typeface="黑体"/>
              <a:cs typeface="黑体"/>
            </a:endParaRPr>
          </a:p>
          <a:p>
            <a:pPr>
              <a:buFontTx/>
              <a:buChar char="•"/>
            </a:pPr>
            <a:r>
              <a:rPr lang="zh-CN" altLang="en-US" sz="3200" dirty="0">
                <a:solidFill>
                  <a:srgbClr val="000000"/>
                </a:solidFill>
                <a:latin typeface="黑体"/>
                <a:ea typeface="黑体"/>
                <a:cs typeface="黑体"/>
              </a:rPr>
              <a:t>向他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她传福音</a:t>
            </a:r>
            <a:endParaRPr lang="en-US" altLang="ja-JP" sz="3200" dirty="0">
              <a:solidFill>
                <a:srgbClr val="000000"/>
              </a:solidFill>
              <a:latin typeface="黑体"/>
              <a:ea typeface="黑体"/>
              <a:cs typeface="黑体"/>
            </a:endParaRPr>
          </a:p>
          <a:p>
            <a:pPr>
              <a:buFontTx/>
              <a:buChar char="•"/>
            </a:pPr>
            <a:r>
              <a:rPr lang="zh-CN" altLang="en-US" sz="3200" dirty="0">
                <a:solidFill>
                  <a:srgbClr val="000000"/>
                </a:solidFill>
                <a:latin typeface="黑体"/>
                <a:ea typeface="黑体"/>
                <a:cs typeface="黑体"/>
              </a:rPr>
              <a:t>不要让他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她领圣餐</a:t>
            </a:r>
            <a:endParaRPr lang="en-US" altLang="ja-JP" sz="3200" dirty="0">
              <a:solidFill>
                <a:srgbClr val="000000"/>
              </a:solidFill>
              <a:latin typeface="黑体"/>
              <a:ea typeface="黑体"/>
              <a:cs typeface="黑体"/>
            </a:endParaRPr>
          </a:p>
          <a:p>
            <a:pPr>
              <a:buFontTx/>
              <a:buChar char="•"/>
            </a:pPr>
            <a:r>
              <a:rPr lang="zh-CN" altLang="en-US" sz="3200" dirty="0">
                <a:solidFill>
                  <a:srgbClr val="000000"/>
                </a:solidFill>
                <a:latin typeface="黑体"/>
                <a:ea typeface="黑体"/>
                <a:cs typeface="黑体"/>
              </a:rPr>
              <a:t>取消他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她的教会会籍</a:t>
            </a:r>
            <a:endParaRPr lang="en-US" altLang="ja-JP" sz="3200" dirty="0">
              <a:solidFill>
                <a:srgbClr val="000000"/>
              </a:solidFill>
              <a:latin typeface="黑体"/>
              <a:ea typeface="黑体"/>
              <a:cs typeface="黑体"/>
            </a:endParaRPr>
          </a:p>
          <a:p>
            <a:pPr>
              <a:buFontTx/>
              <a:buChar char="•"/>
            </a:pPr>
            <a:r>
              <a:rPr lang="zh-CN" altLang="en-US" sz="3200" dirty="0">
                <a:solidFill>
                  <a:srgbClr val="000000"/>
                </a:solidFill>
                <a:latin typeface="黑体"/>
                <a:ea typeface="黑体"/>
                <a:cs typeface="黑体"/>
              </a:rPr>
              <a:t>不让他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她在教会里事奉</a:t>
            </a:r>
          </a:p>
        </p:txBody>
      </p:sp>
      <p:sp>
        <p:nvSpPr>
          <p:cNvPr id="1131527" name="Text Box 7"/>
          <p:cNvSpPr txBox="1">
            <a:spLocks noChangeArrowheads="1"/>
          </p:cNvSpPr>
          <p:nvPr/>
        </p:nvSpPr>
        <p:spPr bwMode="auto">
          <a:xfrm>
            <a:off x="88900" y="4494213"/>
            <a:ext cx="7759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buFontTx/>
              <a:buChar char="•"/>
            </a:pPr>
            <a:r>
              <a:rPr lang="zh-CN" altLang="en-US" sz="3200" dirty="0">
                <a:solidFill>
                  <a:srgbClr val="000000"/>
                </a:solidFill>
                <a:latin typeface="黑体"/>
                <a:ea typeface="黑体"/>
                <a:cs typeface="黑体"/>
              </a:rPr>
              <a:t>要把犯</a:t>
            </a:r>
            <a:r>
              <a:rPr lang="zh-CN" altLang="en-US" sz="3200" dirty="0" smtClean="0">
                <a:solidFill>
                  <a:srgbClr val="000000"/>
                </a:solidFill>
                <a:latin typeface="黑体"/>
                <a:ea typeface="黑体"/>
                <a:cs typeface="黑体"/>
              </a:rPr>
              <a:t>淫乱的人</a:t>
            </a:r>
            <a:r>
              <a:rPr lang="ru-RU" altLang="zh-CN" sz="3200" dirty="0" smtClean="0">
                <a:solidFill>
                  <a:srgbClr val="000000"/>
                </a:solidFill>
                <a:latin typeface="黑体"/>
                <a:ea typeface="黑体"/>
                <a:cs typeface="黑体"/>
              </a:rPr>
              <a:t>"</a:t>
            </a:r>
            <a:r>
              <a:rPr lang="zh-CN" altLang="en-US" sz="3200" dirty="0" smtClean="0">
                <a:solidFill>
                  <a:srgbClr val="000000"/>
                </a:solidFill>
                <a:latin typeface="黑体"/>
                <a:ea typeface="黑体"/>
                <a:cs typeface="黑体"/>
              </a:rPr>
              <a:t>交给撒但 </a:t>
            </a:r>
            <a:r>
              <a:rPr lang="ru-RU" altLang="ja-JP" sz="3200" dirty="0" smtClean="0">
                <a:solidFill>
                  <a:srgbClr val="000000"/>
                </a:solidFill>
                <a:latin typeface="黑体"/>
                <a:ea typeface="黑体"/>
                <a:cs typeface="黑体"/>
              </a:rPr>
              <a:t>"</a:t>
            </a:r>
            <a:r>
              <a:rPr lang="zh-CN" altLang="en-US" sz="3200" dirty="0" smtClean="0">
                <a:solidFill>
                  <a:srgbClr val="000000"/>
                </a:solidFill>
                <a:latin typeface="黑体"/>
                <a:ea typeface="黑体"/>
                <a:cs typeface="黑体"/>
              </a:rPr>
              <a:t>（</a:t>
            </a:r>
            <a:r>
              <a:rPr lang="zh-CN" altLang="en-US" sz="3200" dirty="0">
                <a:solidFill>
                  <a:srgbClr val="000000"/>
                </a:solidFill>
                <a:latin typeface="黑体"/>
                <a:ea typeface="黑体"/>
                <a:cs typeface="黑体"/>
              </a:rPr>
              <a:t>林前</a:t>
            </a:r>
            <a:r>
              <a:rPr lang="en-US" altLang="ja-JP" sz="3200" dirty="0">
                <a:solidFill>
                  <a:srgbClr val="000000"/>
                </a:solidFill>
                <a:latin typeface="黑体"/>
                <a:ea typeface="黑体"/>
                <a:cs typeface="黑体"/>
              </a:rPr>
              <a:t>5:5</a:t>
            </a:r>
            <a:r>
              <a:rPr lang="zh-CN" altLang="en-US" sz="3200" dirty="0">
                <a:solidFill>
                  <a:srgbClr val="000000"/>
                </a:solidFill>
                <a:latin typeface="黑体"/>
                <a:ea typeface="黑体"/>
                <a:cs typeface="黑体"/>
              </a:rPr>
              <a:t>）</a:t>
            </a:r>
            <a:endParaRPr lang="en-US" altLang="ja-JP" sz="3200" dirty="0">
              <a:solidFill>
                <a:srgbClr val="000000"/>
              </a:solidFill>
              <a:latin typeface="黑体"/>
              <a:ea typeface="黑体"/>
              <a:cs typeface="黑体"/>
            </a:endParaRPr>
          </a:p>
          <a:p>
            <a:pPr>
              <a:buFontTx/>
              <a:buChar char="•"/>
            </a:pPr>
            <a:r>
              <a:rPr lang="zh-CN" altLang="en-US" sz="3200" dirty="0">
                <a:solidFill>
                  <a:srgbClr val="000000"/>
                </a:solidFill>
                <a:latin typeface="黑体"/>
                <a:ea typeface="黑体"/>
                <a:cs typeface="黑体"/>
              </a:rPr>
              <a:t>不可与他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她吃饭（林前</a:t>
            </a:r>
            <a:r>
              <a:rPr lang="en-US" altLang="ja-JP" sz="3200" dirty="0">
                <a:solidFill>
                  <a:srgbClr val="000000"/>
                </a:solidFill>
                <a:latin typeface="黑体"/>
                <a:ea typeface="黑体"/>
                <a:cs typeface="黑体"/>
              </a:rPr>
              <a:t>5:11</a:t>
            </a:r>
            <a:r>
              <a:rPr lang="zh-CN" altLang="en-US" sz="3200" dirty="0">
                <a:solidFill>
                  <a:srgbClr val="000000"/>
                </a:solidFill>
                <a:latin typeface="黑体"/>
                <a:ea typeface="黑体"/>
                <a:cs typeface="黑体"/>
              </a:rPr>
              <a:t>）</a:t>
            </a:r>
            <a:endParaRPr lang="en-US" altLang="ja-JP" sz="3200" dirty="0">
              <a:solidFill>
                <a:srgbClr val="000000"/>
              </a:solidFill>
              <a:latin typeface="黑体"/>
              <a:ea typeface="黑体"/>
              <a:cs typeface="黑体"/>
            </a:endParaRPr>
          </a:p>
          <a:p>
            <a:pPr>
              <a:buFontTx/>
              <a:buChar char="•"/>
            </a:pPr>
            <a:r>
              <a:rPr lang="zh-CN" altLang="en-US" sz="3200" dirty="0">
                <a:solidFill>
                  <a:srgbClr val="000000"/>
                </a:solidFill>
                <a:latin typeface="黑体"/>
                <a:ea typeface="黑体"/>
                <a:cs typeface="黑体"/>
              </a:rPr>
              <a:t>禁止他</a:t>
            </a:r>
            <a:r>
              <a:rPr lang="en-US" altLang="zh-CN" sz="3200" dirty="0">
                <a:solidFill>
                  <a:srgbClr val="000000"/>
                </a:solidFill>
                <a:latin typeface="黑体"/>
                <a:ea typeface="黑体"/>
                <a:cs typeface="黑体"/>
              </a:rPr>
              <a:t>/</a:t>
            </a:r>
            <a:r>
              <a:rPr lang="zh-CN" altLang="en-US" sz="3200" dirty="0">
                <a:solidFill>
                  <a:srgbClr val="000000"/>
                </a:solidFill>
                <a:latin typeface="黑体"/>
                <a:ea typeface="黑体"/>
                <a:cs typeface="黑体"/>
              </a:rPr>
              <a:t>她参加教会？</a:t>
            </a:r>
          </a:p>
        </p:txBody>
      </p:sp>
      <p:grpSp>
        <p:nvGrpSpPr>
          <p:cNvPr id="2" name="Group 12"/>
          <p:cNvGrpSpPr>
            <a:grpSpLocks/>
          </p:cNvGrpSpPr>
          <p:nvPr/>
        </p:nvGrpSpPr>
        <p:grpSpPr bwMode="auto">
          <a:xfrm>
            <a:off x="7189788" y="3771900"/>
            <a:ext cx="1314450" cy="2682875"/>
            <a:chOff x="4529" y="881"/>
            <a:chExt cx="828" cy="1690"/>
          </a:xfrm>
        </p:grpSpPr>
        <p:sp>
          <p:nvSpPr>
            <p:cNvPr id="360458"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a typeface="MS PGothic" charset="0"/>
                <a:cs typeface="Arial" charset="0"/>
              </a:endParaRPr>
            </a:p>
          </p:txBody>
        </p:sp>
        <p:sp>
          <p:nvSpPr>
            <p:cNvPr id="360459"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zh-CN" altLang="en-US" sz="3200" b="1">
                  <a:solidFill>
                    <a:srgbClr val="000000"/>
                  </a:solidFill>
                  <a:latin typeface="SimHei" charset="0"/>
                  <a:cs typeface="SimHei" charset="0"/>
                </a:rPr>
                <a:t>更差</a:t>
              </a:r>
            </a:p>
          </p:txBody>
        </p:sp>
      </p:grpSp>
      <p:pic>
        <p:nvPicPr>
          <p:cNvPr id="360454" name="Picture 11" descr="excommunicationpuzz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60456"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a typeface="MS PGothic" charset="0"/>
                <a:cs typeface="Arial" charset="0"/>
              </a:endParaRPr>
            </a:p>
          </p:txBody>
        </p:sp>
        <p:sp>
          <p:nvSpPr>
            <p:cNvPr id="360457"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zh-CN" altLang="en-US" sz="3200" b="1">
                  <a:solidFill>
                    <a:srgbClr val="000000"/>
                  </a:solidFill>
                  <a:latin typeface="SimHei" charset="0"/>
                  <a:cs typeface="SimHei" charset="0"/>
                </a:rPr>
                <a:t>非信徒</a:t>
              </a:r>
            </a:p>
          </p:txBody>
        </p:sp>
      </p:grpSp>
    </p:spTree>
    <p:extLst>
      <p:ext uri="{BB962C8B-B14F-4D97-AF65-F5344CB8AC3E}">
        <p14:creationId xmlns:p14="http://schemas.microsoft.com/office/powerpoint/2010/main" val="26547489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zh-CN" altLang="en-US">
              <a:solidFill>
                <a:srgbClr val="000000"/>
              </a:solidFill>
              <a:ea typeface="MS PGothic" charset="0"/>
              <a:cs typeface="Arial" charset="0"/>
            </a:endParaRPr>
          </a:p>
        </p:txBody>
      </p:sp>
      <p:sp>
        <p:nvSpPr>
          <p:cNvPr id="328706" name="Rectangle 2"/>
          <p:cNvSpPr>
            <a:spLocks noGrp="1" noChangeArrowheads="1"/>
          </p:cNvSpPr>
          <p:nvPr>
            <p:ph type="title" idx="4294967295"/>
          </p:nvPr>
        </p:nvSpPr>
        <p:spPr>
          <a:xfrm>
            <a:off x="1066800" y="381000"/>
            <a:ext cx="3360738" cy="4848225"/>
          </a:xfrm>
        </p:spPr>
        <p:txBody>
          <a:bodyPr/>
          <a:lstStyle/>
          <a:p>
            <a:pPr eaLnBrk="1" hangingPunct="1"/>
            <a:r>
              <a:rPr lang="en-US" altLang="zh-CN" b="1">
                <a:latin typeface="Arial" charset="0"/>
                <a:ea typeface="MS PGothic" charset="0"/>
              </a:rPr>
              <a:t>The Point of Verses 15-17</a:t>
            </a:r>
            <a:endParaRPr lang="en-US" altLang="zh-CN">
              <a:latin typeface="Arial" charset="0"/>
              <a:ea typeface="MS PGothic" charset="0"/>
            </a:endParaRPr>
          </a:p>
        </p:txBody>
      </p:sp>
      <p:pic>
        <p:nvPicPr>
          <p:cNvPr id="328707"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28" y="836712"/>
            <a:ext cx="657028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8" name="Text Box 3"/>
          <p:cNvSpPr txBox="1">
            <a:spLocks noChangeArrowheads="1"/>
          </p:cNvSpPr>
          <p:nvPr/>
        </p:nvSpPr>
        <p:spPr bwMode="auto">
          <a:xfrm>
            <a:off x="5508104" y="163513"/>
            <a:ext cx="3419996" cy="3046988"/>
          </a:xfrm>
          <a:prstGeom prst="rect">
            <a:avLst/>
          </a:prstGeom>
          <a:noFill/>
          <a:ln w="9525">
            <a:noFill/>
            <a:miter lim="800000"/>
            <a:headEnd/>
            <a:tailEnd/>
          </a:ln>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4800" b="1" dirty="0" smtClean="0">
                <a:solidFill>
                  <a:srgbClr val="000000"/>
                </a:solidFill>
                <a:effectLst>
                  <a:outerShdw blurRad="38100" dist="38100" dir="2700000" algn="tl">
                    <a:srgbClr val="DDDDDD"/>
                  </a:outerShdw>
                </a:effectLst>
                <a:latin typeface="SimHei" charset="0"/>
                <a:cs typeface="SimHei" charset="0"/>
              </a:rPr>
              <a:t> </a:t>
            </a:r>
            <a:r>
              <a:rPr lang="zh-CN" altLang="zh-CN" sz="4800" b="1" dirty="0" smtClean="0">
                <a:solidFill>
                  <a:srgbClr val="000000"/>
                </a:solidFill>
                <a:effectLst>
                  <a:outerShdw blurRad="38100" dist="38100" dir="2700000" algn="tl">
                    <a:srgbClr val="DDDDDD"/>
                  </a:outerShdw>
                </a:effectLst>
                <a:latin typeface="SimHei" charset="0"/>
                <a:cs typeface="SimHei" charset="0"/>
              </a:rPr>
              <a:t>1</a:t>
            </a:r>
            <a:r>
              <a:rPr lang="en-US" altLang="zh-CN" sz="4800" b="1" dirty="0">
                <a:solidFill>
                  <a:srgbClr val="000000"/>
                </a:solidFill>
                <a:effectLst>
                  <a:outerShdw blurRad="38100" dist="38100" dir="2700000" algn="tl">
                    <a:srgbClr val="DDDDDD"/>
                  </a:outerShdw>
                </a:effectLst>
                <a:latin typeface="SimHei" charset="0"/>
                <a:cs typeface="SimHei" charset="0"/>
              </a:rPr>
              <a:t>.</a:t>
            </a:r>
            <a:r>
              <a:rPr lang="en-US" altLang="zh-CN" sz="4800" b="1" dirty="0" smtClean="0">
                <a:solidFill>
                  <a:srgbClr val="000000"/>
                </a:solidFill>
                <a:effectLst>
                  <a:outerShdw blurRad="38100" dist="38100" dir="2700000" algn="tl">
                    <a:srgbClr val="DDDDDD"/>
                  </a:outerShdw>
                </a:effectLst>
                <a:latin typeface="SimHei" charset="0"/>
                <a:cs typeface="SimHei" charset="0"/>
              </a:rPr>
              <a:t> </a:t>
            </a:r>
            <a:r>
              <a:rPr lang="zh-CN" altLang="en-US" sz="4800" b="1" dirty="0" smtClean="0">
                <a:solidFill>
                  <a:srgbClr val="000000"/>
                </a:solidFill>
                <a:effectLst>
                  <a:outerShdw blurRad="38100" dist="38100" dir="2700000" algn="tl">
                    <a:srgbClr val="DDDDDD"/>
                  </a:outerShdw>
                </a:effectLst>
                <a:latin typeface="黑体"/>
                <a:ea typeface="黑体"/>
                <a:cs typeface="黑体"/>
              </a:rPr>
              <a:t>尽量在</a:t>
            </a:r>
            <a:endParaRPr lang="en-US" altLang="zh-CN" sz="4800" b="1" dirty="0" smtClean="0">
              <a:solidFill>
                <a:srgbClr val="000000"/>
              </a:solidFill>
              <a:effectLst>
                <a:outerShdw blurRad="38100" dist="38100" dir="2700000" algn="tl">
                  <a:srgbClr val="DDDDDD"/>
                </a:outerShdw>
              </a:effectLst>
              <a:latin typeface="黑体"/>
              <a:ea typeface="黑体"/>
              <a:cs typeface="黑体"/>
            </a:endParaRPr>
          </a:p>
          <a:p>
            <a:pPr algn="r"/>
            <a:r>
              <a:rPr lang="zh-CN" altLang="en-US" sz="4800" b="1" dirty="0" smtClean="0">
                <a:solidFill>
                  <a:srgbClr val="C00000"/>
                </a:solidFill>
                <a:effectLst>
                  <a:outerShdw blurRad="38100" dist="38100" dir="2700000" algn="tl">
                    <a:srgbClr val="DDDDDD"/>
                  </a:outerShdw>
                </a:effectLst>
                <a:latin typeface="黑体"/>
                <a:ea typeface="黑体"/>
                <a:cs typeface="黑体"/>
              </a:rPr>
              <a:t>私底下</a:t>
            </a:r>
            <a:r>
              <a:rPr lang="en-US" altLang="zh-CN" sz="4800" b="1" dirty="0">
                <a:solidFill>
                  <a:srgbClr val="C00000"/>
                </a:solidFill>
                <a:effectLst>
                  <a:outerShdw blurRad="38100" dist="38100" dir="2700000" algn="tl">
                    <a:srgbClr val="DDDDDD"/>
                  </a:outerShdw>
                </a:effectLst>
                <a:latin typeface="黑体"/>
                <a:ea typeface="黑体"/>
                <a:cs typeface="黑体"/>
              </a:rPr>
              <a:t/>
            </a:r>
            <a:br>
              <a:rPr lang="en-US" altLang="zh-CN" sz="4800" b="1" dirty="0">
                <a:solidFill>
                  <a:srgbClr val="C00000"/>
                </a:solidFill>
                <a:effectLst>
                  <a:outerShdw blurRad="38100" dist="38100" dir="2700000" algn="tl">
                    <a:srgbClr val="DDDDDD"/>
                  </a:outerShdw>
                </a:effectLst>
                <a:latin typeface="黑体"/>
                <a:ea typeface="黑体"/>
                <a:cs typeface="黑体"/>
              </a:rPr>
            </a:br>
            <a:r>
              <a:rPr lang="zh-CN" altLang="en-US" sz="4800" b="1" dirty="0">
                <a:solidFill>
                  <a:srgbClr val="000000"/>
                </a:solidFill>
                <a:effectLst>
                  <a:outerShdw blurRad="38100" dist="38100" dir="2700000" algn="tl">
                    <a:srgbClr val="DDDDDD"/>
                  </a:outerShdw>
                </a:effectLst>
                <a:latin typeface="黑体"/>
                <a:ea typeface="黑体"/>
                <a:cs typeface="黑体"/>
              </a:rPr>
              <a:t>进行</a:t>
            </a:r>
            <a:r>
              <a:rPr lang="en-US" altLang="zh-CN" sz="4800" b="1" dirty="0">
                <a:solidFill>
                  <a:srgbClr val="000000"/>
                </a:solidFill>
                <a:effectLst>
                  <a:outerShdw blurRad="38100" dist="38100" dir="2700000" algn="tl">
                    <a:srgbClr val="DDDDDD"/>
                  </a:outerShdw>
                </a:effectLst>
                <a:latin typeface="黑体"/>
                <a:ea typeface="黑体"/>
                <a:cs typeface="黑体"/>
              </a:rPr>
              <a:t/>
            </a:r>
            <a:br>
              <a:rPr lang="en-US" altLang="zh-CN" sz="4800" b="1" dirty="0">
                <a:solidFill>
                  <a:srgbClr val="000000"/>
                </a:solidFill>
                <a:effectLst>
                  <a:outerShdw blurRad="38100" dist="38100" dir="2700000" algn="tl">
                    <a:srgbClr val="DDDDDD"/>
                  </a:outerShdw>
                </a:effectLst>
                <a:latin typeface="黑体"/>
                <a:ea typeface="黑体"/>
                <a:cs typeface="黑体"/>
              </a:rPr>
            </a:br>
            <a:r>
              <a:rPr lang="en-US" altLang="ja-JP" sz="4800" b="1" dirty="0">
                <a:solidFill>
                  <a:srgbClr val="000000"/>
                </a:solidFill>
                <a:effectLst>
                  <a:outerShdw blurRad="38100" dist="38100" dir="2700000" algn="tl">
                    <a:srgbClr val="DDDDDD"/>
                  </a:outerShdw>
                </a:effectLst>
                <a:latin typeface="SimHei" charset="0"/>
                <a:cs typeface="SimHei" charset="0"/>
              </a:rPr>
              <a:t>(15-17)</a:t>
            </a:r>
            <a:r>
              <a:rPr lang="en-US" altLang="ja-JP" sz="4000" b="1" dirty="0">
                <a:solidFill>
                  <a:srgbClr val="000000"/>
                </a:solidFill>
                <a:effectLst>
                  <a:outerShdw blurRad="38100" dist="38100" dir="2700000" algn="tl">
                    <a:srgbClr val="DDDDDD"/>
                  </a:outerShdw>
                </a:effectLst>
                <a:latin typeface="SimHei" charset="0"/>
                <a:cs typeface="SimHei" charset="0"/>
              </a:rPr>
              <a:t> </a:t>
            </a:r>
            <a:endParaRPr lang="en-US" altLang="zh-CN" sz="4000" b="1" dirty="0">
              <a:solidFill>
                <a:srgbClr val="000000"/>
              </a:solidFill>
              <a:effectLst>
                <a:outerShdw blurRad="38100" dist="38100" dir="2700000" algn="tl">
                  <a:srgbClr val="DDDDDD"/>
                </a:outerShdw>
              </a:effectLst>
              <a:latin typeface="SimHei" charset="0"/>
              <a:cs typeface="SimHei" charset="0"/>
            </a:endParaRPr>
          </a:p>
        </p:txBody>
      </p:sp>
    </p:spTree>
    <p:extLst>
      <p:ext uri="{BB962C8B-B14F-4D97-AF65-F5344CB8AC3E}">
        <p14:creationId xmlns:p14="http://schemas.microsoft.com/office/powerpoint/2010/main" val="364378507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2" descr="001"/>
          <p:cNvPicPr>
            <a:picLocks noChangeAspect="1" noChangeArrowheads="1"/>
          </p:cNvPicPr>
          <p:nvPr/>
        </p:nvPicPr>
        <p:blipFill>
          <a:blip r:embed="rId3">
            <a:extLst>
              <a:ext uri="{28A0092B-C50C-407E-A947-70E740481C1C}">
                <a14:useLocalDpi xmlns:a14="http://schemas.microsoft.com/office/drawing/2010/main" val="0"/>
              </a:ext>
            </a:extLst>
          </a:blip>
          <a:srcRect t="-2222"/>
          <a:stretch>
            <a:fillRect/>
          </a:stretch>
        </p:blipFill>
        <p:spPr bwMode="auto">
          <a:xfrm>
            <a:off x="1828800" y="-533400"/>
            <a:ext cx="6988175"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891" name="Rectangle 3"/>
          <p:cNvSpPr>
            <a:spLocks noGrp="1" noChangeArrowheads="1"/>
          </p:cNvSpPr>
          <p:nvPr>
            <p:ph type="title"/>
          </p:nvPr>
        </p:nvSpPr>
        <p:spPr>
          <a:xfrm>
            <a:off x="0" y="5943600"/>
            <a:ext cx="4876800" cy="914400"/>
          </a:xfrm>
          <a:gradFill rotWithShape="1">
            <a:gsLst>
              <a:gs pos="0">
                <a:schemeClr val="bg1"/>
              </a:gs>
              <a:gs pos="50000">
                <a:schemeClr val="accent2"/>
              </a:gs>
              <a:gs pos="100000">
                <a:schemeClr val="bg1"/>
              </a:gs>
            </a:gsLst>
            <a:lin ang="5400000" scaled="1"/>
          </a:gradFill>
          <a:ln w="57150">
            <a:solidFill>
              <a:schemeClr val="tx2"/>
            </a:solidFill>
            <a:miter lim="800000"/>
            <a:headEnd/>
            <a:tailEnd/>
          </a:ln>
        </p:spPr>
        <p:txBody>
          <a:bodyPr/>
          <a:lstStyle/>
          <a:p>
            <a:pPr eaLnBrk="1" hangingPunct="1">
              <a:defRPr/>
            </a:pPr>
            <a:r>
              <a:rPr lang="zh-CN" altLang="en-US" sz="4000" dirty="0" smtClean="0">
                <a:latin typeface="Arial" charset="0"/>
                <a:ea typeface="ＭＳ Ｐゴシック" charset="0"/>
              </a:rPr>
              <a:t>十字路事工</a:t>
            </a:r>
            <a:endParaRPr lang="en-US" sz="4000" dirty="0">
              <a:latin typeface="Arial" charset="0"/>
              <a:ea typeface="ＭＳ Ｐゴシック" charset="0"/>
            </a:endParaRPr>
          </a:p>
        </p:txBody>
      </p:sp>
      <p:sp>
        <p:nvSpPr>
          <p:cNvPr id="933892" name="Text Box 4"/>
          <p:cNvSpPr txBox="1">
            <a:spLocks noChangeArrowheads="1"/>
          </p:cNvSpPr>
          <p:nvPr/>
        </p:nvSpPr>
        <p:spPr bwMode="auto">
          <a:xfrm>
            <a:off x="5181600" y="5257800"/>
            <a:ext cx="2057400" cy="5191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p:spPr>
        <p:txBody>
          <a:bodyPr>
            <a:spAutoFit/>
          </a:bodyPr>
          <a:lstStyle/>
          <a:p>
            <a:pPr algn="ctr">
              <a:spcBef>
                <a:spcPct val="50000"/>
              </a:spcBef>
              <a:defRPr/>
            </a:pPr>
            <a:r>
              <a:rPr lang="zh-CN" altLang="en-US" sz="2800" b="1" dirty="0" smtClean="0"/>
              <a:t>印度尼西亚</a:t>
            </a:r>
            <a:endParaRPr lang="en-US" sz="2800" b="1" dirty="0"/>
          </a:p>
        </p:txBody>
      </p:sp>
      <p:sp>
        <p:nvSpPr>
          <p:cNvPr id="241668" name="Text Box 5"/>
          <p:cNvSpPr txBox="1">
            <a:spLocks noChangeArrowheads="1"/>
          </p:cNvSpPr>
          <p:nvPr/>
        </p:nvSpPr>
        <p:spPr bwMode="auto">
          <a:xfrm>
            <a:off x="5638800" y="3276600"/>
            <a:ext cx="2286000" cy="519113"/>
          </a:xfrm>
          <a:prstGeom prst="rect">
            <a:avLst/>
          </a:prstGeom>
          <a:gradFill rotWithShape="1">
            <a:gsLst>
              <a:gs pos="0">
                <a:srgbClr val="4C000F"/>
              </a:gs>
              <a:gs pos="50000">
                <a:srgbClr val="A50021"/>
              </a:gs>
              <a:gs pos="100000">
                <a:srgbClr val="4C000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菲利宾</a:t>
            </a:r>
            <a:endParaRPr lang="en-US" sz="2800" b="1" dirty="0"/>
          </a:p>
        </p:txBody>
      </p:sp>
      <p:sp>
        <p:nvSpPr>
          <p:cNvPr id="933894" name="Text Box 6"/>
          <p:cNvSpPr txBox="1">
            <a:spLocks noChangeArrowheads="1"/>
          </p:cNvSpPr>
          <p:nvPr/>
        </p:nvSpPr>
        <p:spPr bwMode="auto">
          <a:xfrm>
            <a:off x="3352800" y="533400"/>
            <a:ext cx="1497013" cy="51911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a:spAutoFit/>
          </a:bodyPr>
          <a:lstStyle/>
          <a:p>
            <a:pPr algn="ctr">
              <a:spcBef>
                <a:spcPct val="50000"/>
              </a:spcBef>
              <a:defRPr/>
            </a:pPr>
            <a:r>
              <a:rPr lang="zh-CN" altLang="en-US" sz="2800" b="1" dirty="0" smtClean="0"/>
              <a:t>中国</a:t>
            </a:r>
            <a:endParaRPr lang="en-US" sz="2800" b="1" dirty="0"/>
          </a:p>
        </p:txBody>
      </p:sp>
      <p:sp>
        <p:nvSpPr>
          <p:cNvPr id="933895" name="Text Box 7"/>
          <p:cNvSpPr txBox="1">
            <a:spLocks noChangeArrowheads="1"/>
          </p:cNvSpPr>
          <p:nvPr/>
        </p:nvSpPr>
        <p:spPr bwMode="auto">
          <a:xfrm>
            <a:off x="1447800" y="4114800"/>
            <a:ext cx="2057400" cy="519113"/>
          </a:xfrm>
          <a:prstGeom prst="rect">
            <a:avLst/>
          </a:prstGeom>
          <a:gradFill rotWithShape="1">
            <a:gsLst>
              <a:gs pos="0">
                <a:srgbClr val="001800"/>
              </a:gs>
              <a:gs pos="50000">
                <a:srgbClr val="003300"/>
              </a:gs>
              <a:gs pos="100000">
                <a:srgbClr val="00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马来西亚</a:t>
            </a:r>
            <a:endParaRPr lang="en-US" sz="2800" b="1" dirty="0"/>
          </a:p>
        </p:txBody>
      </p:sp>
      <p:sp>
        <p:nvSpPr>
          <p:cNvPr id="933896" name="Text Box 8"/>
          <p:cNvSpPr txBox="1">
            <a:spLocks noChangeArrowheads="1"/>
          </p:cNvSpPr>
          <p:nvPr/>
        </p:nvSpPr>
        <p:spPr bwMode="auto">
          <a:xfrm>
            <a:off x="2819400" y="4724400"/>
            <a:ext cx="2057400"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新加坡</a:t>
            </a:r>
            <a:endParaRPr lang="en-US" sz="2800" b="1" dirty="0"/>
          </a:p>
        </p:txBody>
      </p:sp>
      <p:sp>
        <p:nvSpPr>
          <p:cNvPr id="933897" name="Text Box 9"/>
          <p:cNvSpPr txBox="1">
            <a:spLocks noChangeArrowheads="1"/>
          </p:cNvSpPr>
          <p:nvPr/>
        </p:nvSpPr>
        <p:spPr bwMode="auto">
          <a:xfrm>
            <a:off x="1752600" y="2819400"/>
            <a:ext cx="2057400" cy="519113"/>
          </a:xfrm>
          <a:prstGeom prst="rect">
            <a:avLst/>
          </a:prstGeom>
          <a:gradFill rotWithShape="1">
            <a:gsLst>
              <a:gs pos="0">
                <a:srgbClr val="462A00"/>
              </a:gs>
              <a:gs pos="50000">
                <a:srgbClr val="FF9900"/>
              </a:gs>
              <a:gs pos="100000">
                <a:srgbClr val="462A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泰国</a:t>
            </a:r>
            <a:endParaRPr lang="en-US" sz="2800" b="1" dirty="0"/>
          </a:p>
        </p:txBody>
      </p:sp>
      <p:sp>
        <p:nvSpPr>
          <p:cNvPr id="933898" name="Text Box 10"/>
          <p:cNvSpPr txBox="1">
            <a:spLocks noChangeArrowheads="1"/>
          </p:cNvSpPr>
          <p:nvPr/>
        </p:nvSpPr>
        <p:spPr bwMode="auto">
          <a:xfrm>
            <a:off x="3124200" y="1600200"/>
            <a:ext cx="2286000" cy="519113"/>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香港</a:t>
            </a:r>
            <a:endParaRPr lang="en-US" sz="2800" b="1" dirty="0"/>
          </a:p>
        </p:txBody>
      </p:sp>
      <p:sp>
        <p:nvSpPr>
          <p:cNvPr id="933899" name="Text Box 11"/>
          <p:cNvSpPr txBox="1">
            <a:spLocks noChangeArrowheads="1"/>
          </p:cNvSpPr>
          <p:nvPr/>
        </p:nvSpPr>
        <p:spPr bwMode="auto">
          <a:xfrm>
            <a:off x="3124200" y="2133600"/>
            <a:ext cx="1524000" cy="519113"/>
          </a:xfrm>
          <a:prstGeom prst="rect">
            <a:avLst/>
          </a:prstGeom>
          <a:gradFill rotWithShape="1">
            <a:gsLst>
              <a:gs pos="0">
                <a:srgbClr val="760076"/>
              </a:gs>
              <a:gs pos="5000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澳门</a:t>
            </a:r>
            <a:endParaRPr lang="en-US" sz="2800" b="1" dirty="0"/>
          </a:p>
        </p:txBody>
      </p:sp>
      <p:sp>
        <p:nvSpPr>
          <p:cNvPr id="933900" name="Text Box 12"/>
          <p:cNvSpPr txBox="1">
            <a:spLocks noChangeArrowheads="1"/>
          </p:cNvSpPr>
          <p:nvPr/>
        </p:nvSpPr>
        <p:spPr bwMode="auto">
          <a:xfrm>
            <a:off x="5334000" y="0"/>
            <a:ext cx="1497013" cy="519113"/>
          </a:xfrm>
          <a:prstGeom prst="rect">
            <a:avLst/>
          </a:prstGeom>
          <a:gradFill rotWithShape="1">
            <a:gsLst>
              <a:gs pos="0">
                <a:srgbClr val="003B00"/>
              </a:gs>
              <a:gs pos="50000">
                <a:srgbClr val="008000"/>
              </a:gs>
              <a:gs pos="100000">
                <a:srgbClr val="003B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韩国</a:t>
            </a:r>
            <a:endParaRPr lang="en-US" sz="2800" b="1" dirty="0"/>
          </a:p>
        </p:txBody>
      </p:sp>
      <p:sp>
        <p:nvSpPr>
          <p:cNvPr id="933901" name="Text Box 13"/>
          <p:cNvSpPr txBox="1">
            <a:spLocks noChangeArrowheads="1"/>
          </p:cNvSpPr>
          <p:nvPr/>
        </p:nvSpPr>
        <p:spPr bwMode="auto">
          <a:xfrm>
            <a:off x="7086600" y="533400"/>
            <a:ext cx="1497013"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2800" b="1" dirty="0" smtClean="0"/>
              <a:t>日本</a:t>
            </a:r>
            <a:endParaRPr lang="en-US" sz="2800" b="1" dirty="0"/>
          </a:p>
        </p:txBody>
      </p:sp>
      <p:sp>
        <p:nvSpPr>
          <p:cNvPr id="933902" name="Text Box 14"/>
          <p:cNvSpPr txBox="1">
            <a:spLocks noChangeArrowheads="1"/>
          </p:cNvSpPr>
          <p:nvPr/>
        </p:nvSpPr>
        <p:spPr bwMode="auto">
          <a:xfrm>
            <a:off x="5486400" y="1676400"/>
            <a:ext cx="1524000" cy="519113"/>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p:spPr>
        <p:txBody>
          <a:bodyPr>
            <a:spAutoFit/>
          </a:bodyPr>
          <a:lstStyle/>
          <a:p>
            <a:pPr algn="ctr">
              <a:spcBef>
                <a:spcPct val="50000"/>
              </a:spcBef>
              <a:defRPr/>
            </a:pPr>
            <a:r>
              <a:rPr lang="zh-CN" altLang="en-US" sz="2800" b="1" dirty="0" smtClean="0"/>
              <a:t>台湾</a:t>
            </a:r>
            <a:endParaRPr lang="en-US" sz="2800" b="1" dirty="0"/>
          </a:p>
        </p:txBody>
      </p:sp>
      <p:sp>
        <p:nvSpPr>
          <p:cNvPr id="933903" name="Line 15"/>
          <p:cNvSpPr>
            <a:spLocks noChangeShapeType="1"/>
          </p:cNvSpPr>
          <p:nvPr/>
        </p:nvSpPr>
        <p:spPr bwMode="auto">
          <a:xfrm flipH="1" flipV="1">
            <a:off x="5562600" y="2438400"/>
            <a:ext cx="304800" cy="838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a:extLst/>
        </p:spPr>
        <p:txBody>
          <a:bodyPr/>
          <a:lstStyle/>
          <a:p>
            <a:pPr>
              <a:defRPr/>
            </a:pPr>
            <a:endParaRPr lang="en-US"/>
          </a:p>
        </p:txBody>
      </p:sp>
      <p:sp>
        <p:nvSpPr>
          <p:cNvPr id="933904" name="Line 16"/>
          <p:cNvSpPr>
            <a:spLocks noChangeShapeType="1"/>
          </p:cNvSpPr>
          <p:nvPr/>
        </p:nvSpPr>
        <p:spPr bwMode="auto">
          <a:xfrm flipH="1" flipV="1">
            <a:off x="4724400" y="2743200"/>
            <a:ext cx="838200" cy="7620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a:extLst/>
        </p:spPr>
        <p:txBody>
          <a:bodyPr/>
          <a:lstStyle/>
          <a:p>
            <a:pPr>
              <a:defRPr/>
            </a:pPr>
            <a:endParaRPr lang="en-US"/>
          </a:p>
        </p:txBody>
      </p:sp>
      <p:sp>
        <p:nvSpPr>
          <p:cNvPr id="933905" name="Line 17"/>
          <p:cNvSpPr>
            <a:spLocks noChangeShapeType="1"/>
          </p:cNvSpPr>
          <p:nvPr/>
        </p:nvSpPr>
        <p:spPr bwMode="auto">
          <a:xfrm flipH="1">
            <a:off x="4267200" y="3733800"/>
            <a:ext cx="1371600" cy="457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a:extLst/>
        </p:spPr>
        <p:txBody>
          <a:bodyPr/>
          <a:lstStyle/>
          <a:p>
            <a:pPr>
              <a:defRPr/>
            </a:pPr>
            <a:endParaRPr lang="en-US"/>
          </a:p>
        </p:txBody>
      </p:sp>
      <p:sp>
        <p:nvSpPr>
          <p:cNvPr id="933906" name="Line 18"/>
          <p:cNvSpPr>
            <a:spLocks noChangeShapeType="1"/>
          </p:cNvSpPr>
          <p:nvPr/>
        </p:nvSpPr>
        <p:spPr bwMode="auto">
          <a:xfrm flipH="1">
            <a:off x="5410200" y="3810000"/>
            <a:ext cx="457200" cy="11430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a:extLst/>
        </p:spPr>
        <p:txBody>
          <a:bodyPr/>
          <a:lstStyle/>
          <a:p>
            <a:pPr>
              <a:defRPr/>
            </a:pPr>
            <a:endParaRPr lang="en-US"/>
          </a:p>
        </p:txBody>
      </p:sp>
      <p:sp>
        <p:nvSpPr>
          <p:cNvPr id="933907" name="Line 19"/>
          <p:cNvSpPr>
            <a:spLocks noChangeShapeType="1"/>
          </p:cNvSpPr>
          <p:nvPr/>
        </p:nvSpPr>
        <p:spPr bwMode="auto">
          <a:xfrm flipV="1">
            <a:off x="6248400" y="2362200"/>
            <a:ext cx="304800" cy="8382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a:extLst/>
        </p:spPr>
        <p:txBody>
          <a:bodyPr/>
          <a:lstStyle/>
          <a:p>
            <a:pPr>
              <a:defRPr/>
            </a:pPr>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33894">
                                            <p:bg/>
                                          </p:spTgt>
                                        </p:tgtEl>
                                        <p:attrNameLst>
                                          <p:attrName>style.visibility</p:attrName>
                                        </p:attrNameLst>
                                      </p:cBhvr>
                                      <p:to>
                                        <p:strVal val="visible"/>
                                      </p:to>
                                    </p:set>
                                    <p:anim calcmode="lin" valueType="num">
                                      <p:cBhvr>
                                        <p:cTn id="7" dur="1000" fill="hold"/>
                                        <p:tgtEl>
                                          <p:spTgt spid="933894">
                                            <p:bg/>
                                          </p:spTgt>
                                        </p:tgtEl>
                                        <p:attrNameLst>
                                          <p:attrName>ppt_w</p:attrName>
                                        </p:attrNameLst>
                                      </p:cBhvr>
                                      <p:tavLst>
                                        <p:tav tm="0">
                                          <p:val>
                                            <p:fltVal val="0"/>
                                          </p:val>
                                        </p:tav>
                                        <p:tav tm="100000">
                                          <p:val>
                                            <p:strVal val="#ppt_w"/>
                                          </p:val>
                                        </p:tav>
                                      </p:tavLst>
                                    </p:anim>
                                    <p:anim calcmode="lin" valueType="num">
                                      <p:cBhvr>
                                        <p:cTn id="8" dur="1000" fill="hold"/>
                                        <p:tgtEl>
                                          <p:spTgt spid="933894">
                                            <p:bg/>
                                          </p:spTgt>
                                        </p:tgtEl>
                                        <p:attrNameLst>
                                          <p:attrName>ppt_h</p:attrName>
                                        </p:attrNameLst>
                                      </p:cBhvr>
                                      <p:tavLst>
                                        <p:tav tm="0">
                                          <p:val>
                                            <p:fltVal val="0"/>
                                          </p:val>
                                        </p:tav>
                                        <p:tav tm="100000">
                                          <p:val>
                                            <p:strVal val="#ppt_h"/>
                                          </p:val>
                                        </p:tav>
                                      </p:tavLst>
                                    </p:anim>
                                    <p:anim calcmode="lin" valueType="num">
                                      <p:cBhvr>
                                        <p:cTn id="9" dur="1000" fill="hold"/>
                                        <p:tgtEl>
                                          <p:spTgt spid="933894">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3894">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33894">
                                            <p:txEl>
                                              <p:pRg st="0" end="0"/>
                                            </p:txEl>
                                          </p:spTgt>
                                        </p:tgtEl>
                                        <p:attrNameLst>
                                          <p:attrName>style.visibility</p:attrName>
                                        </p:attrNameLst>
                                      </p:cBhvr>
                                      <p:to>
                                        <p:strVal val="visible"/>
                                      </p:to>
                                    </p:set>
                                    <p:anim calcmode="lin" valueType="num">
                                      <p:cBhvr>
                                        <p:cTn id="13" dur="1000" fill="hold"/>
                                        <p:tgtEl>
                                          <p:spTgt spid="93389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3389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3389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3389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933892">
                                            <p:bg/>
                                          </p:spTgt>
                                        </p:tgtEl>
                                        <p:attrNameLst>
                                          <p:attrName>style.visibility</p:attrName>
                                        </p:attrNameLst>
                                      </p:cBhvr>
                                      <p:to>
                                        <p:strVal val="visible"/>
                                      </p:to>
                                    </p:set>
                                    <p:anim calcmode="lin" valueType="num">
                                      <p:cBhvr>
                                        <p:cTn id="20" dur="1000" fill="hold"/>
                                        <p:tgtEl>
                                          <p:spTgt spid="933892">
                                            <p:bg/>
                                          </p:spTgt>
                                        </p:tgtEl>
                                        <p:attrNameLst>
                                          <p:attrName>ppt_w</p:attrName>
                                        </p:attrNameLst>
                                      </p:cBhvr>
                                      <p:tavLst>
                                        <p:tav tm="0">
                                          <p:val>
                                            <p:fltVal val="0"/>
                                          </p:val>
                                        </p:tav>
                                        <p:tav tm="100000">
                                          <p:val>
                                            <p:strVal val="#ppt_w"/>
                                          </p:val>
                                        </p:tav>
                                      </p:tavLst>
                                    </p:anim>
                                    <p:anim calcmode="lin" valueType="num">
                                      <p:cBhvr>
                                        <p:cTn id="21" dur="1000" fill="hold"/>
                                        <p:tgtEl>
                                          <p:spTgt spid="933892">
                                            <p:bg/>
                                          </p:spTgt>
                                        </p:tgtEl>
                                        <p:attrNameLst>
                                          <p:attrName>ppt_h</p:attrName>
                                        </p:attrNameLst>
                                      </p:cBhvr>
                                      <p:tavLst>
                                        <p:tav tm="0">
                                          <p:val>
                                            <p:fltVal val="0"/>
                                          </p:val>
                                        </p:tav>
                                        <p:tav tm="100000">
                                          <p:val>
                                            <p:strVal val="#ppt_h"/>
                                          </p:val>
                                        </p:tav>
                                      </p:tavLst>
                                    </p:anim>
                                    <p:anim calcmode="lin" valueType="num">
                                      <p:cBhvr>
                                        <p:cTn id="22" dur="1000" fill="hold"/>
                                        <p:tgtEl>
                                          <p:spTgt spid="933892">
                                            <p:bg/>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33892">
                                            <p:bg/>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933892">
                                            <p:txEl>
                                              <p:pRg st="0" end="0"/>
                                            </p:txEl>
                                          </p:spTgt>
                                        </p:tgtEl>
                                        <p:attrNameLst>
                                          <p:attrName>style.visibility</p:attrName>
                                        </p:attrNameLst>
                                      </p:cBhvr>
                                      <p:to>
                                        <p:strVal val="visible"/>
                                      </p:to>
                                    </p:set>
                                    <p:anim calcmode="lin" valueType="num">
                                      <p:cBhvr>
                                        <p:cTn id="26" dur="1000" fill="hold"/>
                                        <p:tgtEl>
                                          <p:spTgt spid="933892">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933892">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93389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3389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2000"/>
                            </p:stCondLst>
                            <p:childTnLst>
                              <p:par>
                                <p:cTn id="31" presetID="15" presetClass="entr" presetSubtype="0" fill="hold" nodeType="afterEffect">
                                  <p:stCondLst>
                                    <p:cond delay="0"/>
                                  </p:stCondLst>
                                  <p:childTnLst>
                                    <p:set>
                                      <p:cBhvr>
                                        <p:cTn id="32" dur="1" fill="hold">
                                          <p:stCondLst>
                                            <p:cond delay="0"/>
                                          </p:stCondLst>
                                        </p:cTn>
                                        <p:tgtEl>
                                          <p:spTgt spid="933895"/>
                                        </p:tgtEl>
                                        <p:attrNameLst>
                                          <p:attrName>style.visibility</p:attrName>
                                        </p:attrNameLst>
                                      </p:cBhvr>
                                      <p:to>
                                        <p:strVal val="visible"/>
                                      </p:to>
                                    </p:set>
                                    <p:anim calcmode="lin" valueType="num">
                                      <p:cBhvr>
                                        <p:cTn id="33" dur="1000" fill="hold"/>
                                        <p:tgtEl>
                                          <p:spTgt spid="933895"/>
                                        </p:tgtEl>
                                        <p:attrNameLst>
                                          <p:attrName>ppt_w</p:attrName>
                                        </p:attrNameLst>
                                      </p:cBhvr>
                                      <p:tavLst>
                                        <p:tav tm="0">
                                          <p:val>
                                            <p:fltVal val="0"/>
                                          </p:val>
                                        </p:tav>
                                        <p:tav tm="100000">
                                          <p:val>
                                            <p:strVal val="#ppt_w"/>
                                          </p:val>
                                        </p:tav>
                                      </p:tavLst>
                                    </p:anim>
                                    <p:anim calcmode="lin" valueType="num">
                                      <p:cBhvr>
                                        <p:cTn id="34" dur="1000" fill="hold"/>
                                        <p:tgtEl>
                                          <p:spTgt spid="933895"/>
                                        </p:tgtEl>
                                        <p:attrNameLst>
                                          <p:attrName>ppt_h</p:attrName>
                                        </p:attrNameLst>
                                      </p:cBhvr>
                                      <p:tavLst>
                                        <p:tav tm="0">
                                          <p:val>
                                            <p:fltVal val="0"/>
                                          </p:val>
                                        </p:tav>
                                        <p:tav tm="100000">
                                          <p:val>
                                            <p:strVal val="#ppt_h"/>
                                          </p:val>
                                        </p:tav>
                                      </p:tavLst>
                                    </p:anim>
                                    <p:anim calcmode="lin" valueType="num">
                                      <p:cBhvr>
                                        <p:cTn id="35" dur="1000" fill="hold"/>
                                        <p:tgtEl>
                                          <p:spTgt spid="93389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33895"/>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3000"/>
                            </p:stCondLst>
                            <p:childTnLst>
                              <p:par>
                                <p:cTn id="38" presetID="15" presetClass="entr" presetSubtype="0" fill="hold" grpId="0" nodeType="afterEffect">
                                  <p:stCondLst>
                                    <p:cond delay="0"/>
                                  </p:stCondLst>
                                  <p:childTnLst>
                                    <p:set>
                                      <p:cBhvr>
                                        <p:cTn id="39" dur="1" fill="hold">
                                          <p:stCondLst>
                                            <p:cond delay="0"/>
                                          </p:stCondLst>
                                        </p:cTn>
                                        <p:tgtEl>
                                          <p:spTgt spid="933897">
                                            <p:bg/>
                                          </p:spTgt>
                                        </p:tgtEl>
                                        <p:attrNameLst>
                                          <p:attrName>style.visibility</p:attrName>
                                        </p:attrNameLst>
                                      </p:cBhvr>
                                      <p:to>
                                        <p:strVal val="visible"/>
                                      </p:to>
                                    </p:set>
                                    <p:anim calcmode="lin" valueType="num">
                                      <p:cBhvr>
                                        <p:cTn id="40" dur="1000" fill="hold"/>
                                        <p:tgtEl>
                                          <p:spTgt spid="933897">
                                            <p:bg/>
                                          </p:spTgt>
                                        </p:tgtEl>
                                        <p:attrNameLst>
                                          <p:attrName>ppt_w</p:attrName>
                                        </p:attrNameLst>
                                      </p:cBhvr>
                                      <p:tavLst>
                                        <p:tav tm="0">
                                          <p:val>
                                            <p:fltVal val="0"/>
                                          </p:val>
                                        </p:tav>
                                        <p:tav tm="100000">
                                          <p:val>
                                            <p:strVal val="#ppt_w"/>
                                          </p:val>
                                        </p:tav>
                                      </p:tavLst>
                                    </p:anim>
                                    <p:anim calcmode="lin" valueType="num">
                                      <p:cBhvr>
                                        <p:cTn id="41" dur="1000" fill="hold"/>
                                        <p:tgtEl>
                                          <p:spTgt spid="933897">
                                            <p:bg/>
                                          </p:spTgt>
                                        </p:tgtEl>
                                        <p:attrNameLst>
                                          <p:attrName>ppt_h</p:attrName>
                                        </p:attrNameLst>
                                      </p:cBhvr>
                                      <p:tavLst>
                                        <p:tav tm="0">
                                          <p:val>
                                            <p:fltVal val="0"/>
                                          </p:val>
                                        </p:tav>
                                        <p:tav tm="100000">
                                          <p:val>
                                            <p:strVal val="#ppt_h"/>
                                          </p:val>
                                        </p:tav>
                                      </p:tavLst>
                                    </p:anim>
                                    <p:anim calcmode="lin" valueType="num">
                                      <p:cBhvr>
                                        <p:cTn id="42" dur="1000" fill="hold"/>
                                        <p:tgtEl>
                                          <p:spTgt spid="933897">
                                            <p:bg/>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33897">
                                            <p:bg/>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933897">
                                            <p:txEl>
                                              <p:pRg st="0" end="0"/>
                                            </p:txEl>
                                          </p:spTgt>
                                        </p:tgtEl>
                                        <p:attrNameLst>
                                          <p:attrName>style.visibility</p:attrName>
                                        </p:attrNameLst>
                                      </p:cBhvr>
                                      <p:to>
                                        <p:strVal val="visible"/>
                                      </p:to>
                                    </p:set>
                                    <p:anim calcmode="lin" valueType="num">
                                      <p:cBhvr>
                                        <p:cTn id="46" dur="1000" fill="hold"/>
                                        <p:tgtEl>
                                          <p:spTgt spid="933897">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933897">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93389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3389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4000"/>
                            </p:stCondLst>
                            <p:childTnLst>
                              <p:par>
                                <p:cTn id="51" presetID="15" presetClass="entr" presetSubtype="0" fill="hold" grpId="0" nodeType="afterEffect">
                                  <p:stCondLst>
                                    <p:cond delay="0"/>
                                  </p:stCondLst>
                                  <p:childTnLst>
                                    <p:set>
                                      <p:cBhvr>
                                        <p:cTn id="52" dur="1" fill="hold">
                                          <p:stCondLst>
                                            <p:cond delay="0"/>
                                          </p:stCondLst>
                                        </p:cTn>
                                        <p:tgtEl>
                                          <p:spTgt spid="933898">
                                            <p:bg/>
                                          </p:spTgt>
                                        </p:tgtEl>
                                        <p:attrNameLst>
                                          <p:attrName>style.visibility</p:attrName>
                                        </p:attrNameLst>
                                      </p:cBhvr>
                                      <p:to>
                                        <p:strVal val="visible"/>
                                      </p:to>
                                    </p:set>
                                    <p:anim calcmode="lin" valueType="num">
                                      <p:cBhvr>
                                        <p:cTn id="53" dur="1000" fill="hold"/>
                                        <p:tgtEl>
                                          <p:spTgt spid="933898">
                                            <p:bg/>
                                          </p:spTgt>
                                        </p:tgtEl>
                                        <p:attrNameLst>
                                          <p:attrName>ppt_w</p:attrName>
                                        </p:attrNameLst>
                                      </p:cBhvr>
                                      <p:tavLst>
                                        <p:tav tm="0">
                                          <p:val>
                                            <p:fltVal val="0"/>
                                          </p:val>
                                        </p:tav>
                                        <p:tav tm="100000">
                                          <p:val>
                                            <p:strVal val="#ppt_w"/>
                                          </p:val>
                                        </p:tav>
                                      </p:tavLst>
                                    </p:anim>
                                    <p:anim calcmode="lin" valueType="num">
                                      <p:cBhvr>
                                        <p:cTn id="54" dur="1000" fill="hold"/>
                                        <p:tgtEl>
                                          <p:spTgt spid="933898">
                                            <p:bg/>
                                          </p:spTgt>
                                        </p:tgtEl>
                                        <p:attrNameLst>
                                          <p:attrName>ppt_h</p:attrName>
                                        </p:attrNameLst>
                                      </p:cBhvr>
                                      <p:tavLst>
                                        <p:tav tm="0">
                                          <p:val>
                                            <p:fltVal val="0"/>
                                          </p:val>
                                        </p:tav>
                                        <p:tav tm="100000">
                                          <p:val>
                                            <p:strVal val="#ppt_h"/>
                                          </p:val>
                                        </p:tav>
                                      </p:tavLst>
                                    </p:anim>
                                    <p:anim calcmode="lin" valueType="num">
                                      <p:cBhvr>
                                        <p:cTn id="55" dur="1000" fill="hold"/>
                                        <p:tgtEl>
                                          <p:spTgt spid="933898">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933898">
                                            <p:bg/>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933898">
                                            <p:txEl>
                                              <p:pRg st="0" end="0"/>
                                            </p:txEl>
                                          </p:spTgt>
                                        </p:tgtEl>
                                        <p:attrNameLst>
                                          <p:attrName>style.visibility</p:attrName>
                                        </p:attrNameLst>
                                      </p:cBhvr>
                                      <p:to>
                                        <p:strVal val="visible"/>
                                      </p:to>
                                    </p:set>
                                    <p:anim calcmode="lin" valueType="num">
                                      <p:cBhvr>
                                        <p:cTn id="59" dur="1000" fill="hold"/>
                                        <p:tgtEl>
                                          <p:spTgt spid="933898">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933898">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9338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338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5000"/>
                            </p:stCondLst>
                            <p:childTnLst>
                              <p:par>
                                <p:cTn id="64" presetID="15" presetClass="entr" presetSubtype="0" fill="hold" grpId="0" nodeType="afterEffect">
                                  <p:stCondLst>
                                    <p:cond delay="0"/>
                                  </p:stCondLst>
                                  <p:childTnLst>
                                    <p:set>
                                      <p:cBhvr>
                                        <p:cTn id="65" dur="1" fill="hold">
                                          <p:stCondLst>
                                            <p:cond delay="0"/>
                                          </p:stCondLst>
                                        </p:cTn>
                                        <p:tgtEl>
                                          <p:spTgt spid="933899">
                                            <p:bg/>
                                          </p:spTgt>
                                        </p:tgtEl>
                                        <p:attrNameLst>
                                          <p:attrName>style.visibility</p:attrName>
                                        </p:attrNameLst>
                                      </p:cBhvr>
                                      <p:to>
                                        <p:strVal val="visible"/>
                                      </p:to>
                                    </p:set>
                                    <p:anim calcmode="lin" valueType="num">
                                      <p:cBhvr>
                                        <p:cTn id="66" dur="1000" fill="hold"/>
                                        <p:tgtEl>
                                          <p:spTgt spid="933899">
                                            <p:bg/>
                                          </p:spTgt>
                                        </p:tgtEl>
                                        <p:attrNameLst>
                                          <p:attrName>ppt_w</p:attrName>
                                        </p:attrNameLst>
                                      </p:cBhvr>
                                      <p:tavLst>
                                        <p:tav tm="0">
                                          <p:val>
                                            <p:fltVal val="0"/>
                                          </p:val>
                                        </p:tav>
                                        <p:tav tm="100000">
                                          <p:val>
                                            <p:strVal val="#ppt_w"/>
                                          </p:val>
                                        </p:tav>
                                      </p:tavLst>
                                    </p:anim>
                                    <p:anim calcmode="lin" valueType="num">
                                      <p:cBhvr>
                                        <p:cTn id="67" dur="1000" fill="hold"/>
                                        <p:tgtEl>
                                          <p:spTgt spid="933899">
                                            <p:bg/>
                                          </p:spTgt>
                                        </p:tgtEl>
                                        <p:attrNameLst>
                                          <p:attrName>ppt_h</p:attrName>
                                        </p:attrNameLst>
                                      </p:cBhvr>
                                      <p:tavLst>
                                        <p:tav tm="0">
                                          <p:val>
                                            <p:fltVal val="0"/>
                                          </p:val>
                                        </p:tav>
                                        <p:tav tm="100000">
                                          <p:val>
                                            <p:strVal val="#ppt_h"/>
                                          </p:val>
                                        </p:tav>
                                      </p:tavLst>
                                    </p:anim>
                                    <p:anim calcmode="lin" valueType="num">
                                      <p:cBhvr>
                                        <p:cTn id="68" dur="1000" fill="hold"/>
                                        <p:tgtEl>
                                          <p:spTgt spid="933899">
                                            <p:bg/>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33899">
                                            <p:bg/>
                                          </p:spTgt>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933899">
                                            <p:txEl>
                                              <p:pRg st="0" end="0"/>
                                            </p:txEl>
                                          </p:spTgt>
                                        </p:tgtEl>
                                        <p:attrNameLst>
                                          <p:attrName>style.visibility</p:attrName>
                                        </p:attrNameLst>
                                      </p:cBhvr>
                                      <p:to>
                                        <p:strVal val="visible"/>
                                      </p:to>
                                    </p:set>
                                    <p:anim calcmode="lin" valueType="num">
                                      <p:cBhvr>
                                        <p:cTn id="72" dur="1000" fill="hold"/>
                                        <p:tgtEl>
                                          <p:spTgt spid="933899">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933899">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9338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9338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nodeType="afterGroup">
                            <p:stCondLst>
                              <p:cond delay="6000"/>
                            </p:stCondLst>
                            <p:childTnLst>
                              <p:par>
                                <p:cTn id="77" presetID="15" presetClass="entr" presetSubtype="0" fill="hold" grpId="0" nodeType="afterEffect">
                                  <p:stCondLst>
                                    <p:cond delay="0"/>
                                  </p:stCondLst>
                                  <p:childTnLst>
                                    <p:set>
                                      <p:cBhvr>
                                        <p:cTn id="78" dur="1" fill="hold">
                                          <p:stCondLst>
                                            <p:cond delay="0"/>
                                          </p:stCondLst>
                                        </p:cTn>
                                        <p:tgtEl>
                                          <p:spTgt spid="933900">
                                            <p:bg/>
                                          </p:spTgt>
                                        </p:tgtEl>
                                        <p:attrNameLst>
                                          <p:attrName>style.visibility</p:attrName>
                                        </p:attrNameLst>
                                      </p:cBhvr>
                                      <p:to>
                                        <p:strVal val="visible"/>
                                      </p:to>
                                    </p:set>
                                    <p:anim calcmode="lin" valueType="num">
                                      <p:cBhvr>
                                        <p:cTn id="79" dur="1000" fill="hold"/>
                                        <p:tgtEl>
                                          <p:spTgt spid="933900">
                                            <p:bg/>
                                          </p:spTgt>
                                        </p:tgtEl>
                                        <p:attrNameLst>
                                          <p:attrName>ppt_w</p:attrName>
                                        </p:attrNameLst>
                                      </p:cBhvr>
                                      <p:tavLst>
                                        <p:tav tm="0">
                                          <p:val>
                                            <p:fltVal val="0"/>
                                          </p:val>
                                        </p:tav>
                                        <p:tav tm="100000">
                                          <p:val>
                                            <p:strVal val="#ppt_w"/>
                                          </p:val>
                                        </p:tav>
                                      </p:tavLst>
                                    </p:anim>
                                    <p:anim calcmode="lin" valueType="num">
                                      <p:cBhvr>
                                        <p:cTn id="80" dur="1000" fill="hold"/>
                                        <p:tgtEl>
                                          <p:spTgt spid="933900">
                                            <p:bg/>
                                          </p:spTgt>
                                        </p:tgtEl>
                                        <p:attrNameLst>
                                          <p:attrName>ppt_h</p:attrName>
                                        </p:attrNameLst>
                                      </p:cBhvr>
                                      <p:tavLst>
                                        <p:tav tm="0">
                                          <p:val>
                                            <p:fltVal val="0"/>
                                          </p:val>
                                        </p:tav>
                                        <p:tav tm="100000">
                                          <p:val>
                                            <p:strVal val="#ppt_h"/>
                                          </p:val>
                                        </p:tav>
                                      </p:tavLst>
                                    </p:anim>
                                    <p:anim calcmode="lin" valueType="num">
                                      <p:cBhvr>
                                        <p:cTn id="81" dur="1000" fill="hold"/>
                                        <p:tgtEl>
                                          <p:spTgt spid="933900">
                                            <p:bg/>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933900">
                                            <p:bg/>
                                          </p:spTgt>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933900">
                                            <p:txEl>
                                              <p:pRg st="0" end="0"/>
                                            </p:txEl>
                                          </p:spTgt>
                                        </p:tgtEl>
                                        <p:attrNameLst>
                                          <p:attrName>style.visibility</p:attrName>
                                        </p:attrNameLst>
                                      </p:cBhvr>
                                      <p:to>
                                        <p:strVal val="visible"/>
                                      </p:to>
                                    </p:set>
                                    <p:anim calcmode="lin" valueType="num">
                                      <p:cBhvr>
                                        <p:cTn id="85" dur="1000" fill="hold"/>
                                        <p:tgtEl>
                                          <p:spTgt spid="933900">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933900">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9339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9339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7000"/>
                            </p:stCondLst>
                            <p:childTnLst>
                              <p:par>
                                <p:cTn id="90" presetID="15" presetClass="entr" presetSubtype="0" fill="hold" grpId="0" nodeType="afterEffect">
                                  <p:stCondLst>
                                    <p:cond delay="0"/>
                                  </p:stCondLst>
                                  <p:childTnLst>
                                    <p:set>
                                      <p:cBhvr>
                                        <p:cTn id="91" dur="1" fill="hold">
                                          <p:stCondLst>
                                            <p:cond delay="0"/>
                                          </p:stCondLst>
                                        </p:cTn>
                                        <p:tgtEl>
                                          <p:spTgt spid="933901">
                                            <p:bg/>
                                          </p:spTgt>
                                        </p:tgtEl>
                                        <p:attrNameLst>
                                          <p:attrName>style.visibility</p:attrName>
                                        </p:attrNameLst>
                                      </p:cBhvr>
                                      <p:to>
                                        <p:strVal val="visible"/>
                                      </p:to>
                                    </p:set>
                                    <p:anim calcmode="lin" valueType="num">
                                      <p:cBhvr>
                                        <p:cTn id="92" dur="1000" fill="hold"/>
                                        <p:tgtEl>
                                          <p:spTgt spid="933901">
                                            <p:bg/>
                                          </p:spTgt>
                                        </p:tgtEl>
                                        <p:attrNameLst>
                                          <p:attrName>ppt_w</p:attrName>
                                        </p:attrNameLst>
                                      </p:cBhvr>
                                      <p:tavLst>
                                        <p:tav tm="0">
                                          <p:val>
                                            <p:fltVal val="0"/>
                                          </p:val>
                                        </p:tav>
                                        <p:tav tm="100000">
                                          <p:val>
                                            <p:strVal val="#ppt_w"/>
                                          </p:val>
                                        </p:tav>
                                      </p:tavLst>
                                    </p:anim>
                                    <p:anim calcmode="lin" valueType="num">
                                      <p:cBhvr>
                                        <p:cTn id="93" dur="1000" fill="hold"/>
                                        <p:tgtEl>
                                          <p:spTgt spid="933901">
                                            <p:bg/>
                                          </p:spTgt>
                                        </p:tgtEl>
                                        <p:attrNameLst>
                                          <p:attrName>ppt_h</p:attrName>
                                        </p:attrNameLst>
                                      </p:cBhvr>
                                      <p:tavLst>
                                        <p:tav tm="0">
                                          <p:val>
                                            <p:fltVal val="0"/>
                                          </p:val>
                                        </p:tav>
                                        <p:tav tm="100000">
                                          <p:val>
                                            <p:strVal val="#ppt_h"/>
                                          </p:val>
                                        </p:tav>
                                      </p:tavLst>
                                    </p:anim>
                                    <p:anim calcmode="lin" valueType="num">
                                      <p:cBhvr>
                                        <p:cTn id="94" dur="1000" fill="hold"/>
                                        <p:tgtEl>
                                          <p:spTgt spid="933901">
                                            <p:bg/>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933901">
                                            <p:bg/>
                                          </p:spTgt>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grpId="0" nodeType="withEffect">
                                  <p:stCondLst>
                                    <p:cond delay="0"/>
                                  </p:stCondLst>
                                  <p:childTnLst>
                                    <p:set>
                                      <p:cBhvr>
                                        <p:cTn id="97" dur="1" fill="hold">
                                          <p:stCondLst>
                                            <p:cond delay="0"/>
                                          </p:stCondLst>
                                        </p:cTn>
                                        <p:tgtEl>
                                          <p:spTgt spid="933901">
                                            <p:txEl>
                                              <p:pRg st="0" end="0"/>
                                            </p:txEl>
                                          </p:spTgt>
                                        </p:tgtEl>
                                        <p:attrNameLst>
                                          <p:attrName>style.visibility</p:attrName>
                                        </p:attrNameLst>
                                      </p:cBhvr>
                                      <p:to>
                                        <p:strVal val="visible"/>
                                      </p:to>
                                    </p:set>
                                    <p:anim calcmode="lin" valueType="num">
                                      <p:cBhvr>
                                        <p:cTn id="98" dur="1000" fill="hold"/>
                                        <p:tgtEl>
                                          <p:spTgt spid="933901">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933901">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9339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9339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8000"/>
                            </p:stCondLst>
                            <p:childTnLst>
                              <p:par>
                                <p:cTn id="103" presetID="15" presetClass="entr" presetSubtype="0" fill="hold" grpId="0" nodeType="afterEffect">
                                  <p:stCondLst>
                                    <p:cond delay="0"/>
                                  </p:stCondLst>
                                  <p:childTnLst>
                                    <p:set>
                                      <p:cBhvr>
                                        <p:cTn id="104" dur="1" fill="hold">
                                          <p:stCondLst>
                                            <p:cond delay="0"/>
                                          </p:stCondLst>
                                        </p:cTn>
                                        <p:tgtEl>
                                          <p:spTgt spid="933902">
                                            <p:bg/>
                                          </p:spTgt>
                                        </p:tgtEl>
                                        <p:attrNameLst>
                                          <p:attrName>style.visibility</p:attrName>
                                        </p:attrNameLst>
                                      </p:cBhvr>
                                      <p:to>
                                        <p:strVal val="visible"/>
                                      </p:to>
                                    </p:set>
                                    <p:anim calcmode="lin" valueType="num">
                                      <p:cBhvr>
                                        <p:cTn id="105" dur="1000" fill="hold"/>
                                        <p:tgtEl>
                                          <p:spTgt spid="933902">
                                            <p:bg/>
                                          </p:spTgt>
                                        </p:tgtEl>
                                        <p:attrNameLst>
                                          <p:attrName>ppt_w</p:attrName>
                                        </p:attrNameLst>
                                      </p:cBhvr>
                                      <p:tavLst>
                                        <p:tav tm="0">
                                          <p:val>
                                            <p:fltVal val="0"/>
                                          </p:val>
                                        </p:tav>
                                        <p:tav tm="100000">
                                          <p:val>
                                            <p:strVal val="#ppt_w"/>
                                          </p:val>
                                        </p:tav>
                                      </p:tavLst>
                                    </p:anim>
                                    <p:anim calcmode="lin" valueType="num">
                                      <p:cBhvr>
                                        <p:cTn id="106" dur="1000" fill="hold"/>
                                        <p:tgtEl>
                                          <p:spTgt spid="933902">
                                            <p:bg/>
                                          </p:spTgt>
                                        </p:tgtEl>
                                        <p:attrNameLst>
                                          <p:attrName>ppt_h</p:attrName>
                                        </p:attrNameLst>
                                      </p:cBhvr>
                                      <p:tavLst>
                                        <p:tav tm="0">
                                          <p:val>
                                            <p:fltVal val="0"/>
                                          </p:val>
                                        </p:tav>
                                        <p:tav tm="100000">
                                          <p:val>
                                            <p:strVal val="#ppt_h"/>
                                          </p:val>
                                        </p:tav>
                                      </p:tavLst>
                                    </p:anim>
                                    <p:anim calcmode="lin" valueType="num">
                                      <p:cBhvr>
                                        <p:cTn id="107" dur="1000" fill="hold"/>
                                        <p:tgtEl>
                                          <p:spTgt spid="933902">
                                            <p:bg/>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933902">
                                            <p:bg/>
                                          </p:spTgt>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933902">
                                            <p:txEl>
                                              <p:pRg st="0" end="0"/>
                                            </p:txEl>
                                          </p:spTgt>
                                        </p:tgtEl>
                                        <p:attrNameLst>
                                          <p:attrName>style.visibility</p:attrName>
                                        </p:attrNameLst>
                                      </p:cBhvr>
                                      <p:to>
                                        <p:strVal val="visible"/>
                                      </p:to>
                                    </p:set>
                                    <p:anim calcmode="lin" valueType="num">
                                      <p:cBhvr>
                                        <p:cTn id="111" dur="1000" fill="hold"/>
                                        <p:tgtEl>
                                          <p:spTgt spid="933902">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933902">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9339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9339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5" fill="hold" nodeType="afterGroup">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933896"/>
                                        </p:tgtEl>
                                        <p:attrNameLst>
                                          <p:attrName>style.visibility</p:attrName>
                                        </p:attrNameLst>
                                      </p:cBhvr>
                                      <p:to>
                                        <p:strVal val="visible"/>
                                      </p:to>
                                    </p:set>
                                    <p:anim calcmode="lin" valueType="num">
                                      <p:cBhvr>
                                        <p:cTn id="118" dur="1000" fill="hold"/>
                                        <p:tgtEl>
                                          <p:spTgt spid="933896"/>
                                        </p:tgtEl>
                                        <p:attrNameLst>
                                          <p:attrName>ppt_w</p:attrName>
                                        </p:attrNameLst>
                                      </p:cBhvr>
                                      <p:tavLst>
                                        <p:tav tm="0">
                                          <p:val>
                                            <p:fltVal val="0"/>
                                          </p:val>
                                        </p:tav>
                                        <p:tav tm="100000">
                                          <p:val>
                                            <p:strVal val="#ppt_w"/>
                                          </p:val>
                                        </p:tav>
                                      </p:tavLst>
                                    </p:anim>
                                    <p:anim calcmode="lin" valueType="num">
                                      <p:cBhvr>
                                        <p:cTn id="119" dur="1000" fill="hold"/>
                                        <p:tgtEl>
                                          <p:spTgt spid="933896"/>
                                        </p:tgtEl>
                                        <p:attrNameLst>
                                          <p:attrName>ppt_h</p:attrName>
                                        </p:attrNameLst>
                                      </p:cBhvr>
                                      <p:tavLst>
                                        <p:tav tm="0">
                                          <p:val>
                                            <p:fltVal val="0"/>
                                          </p:val>
                                        </p:tav>
                                        <p:tav tm="100000">
                                          <p:val>
                                            <p:strVal val="#ppt_h"/>
                                          </p:val>
                                        </p:tav>
                                      </p:tavLst>
                                    </p:anim>
                                    <p:anim calcmode="lin" valueType="num">
                                      <p:cBhvr>
                                        <p:cTn id="120" dur="1000" fill="hold"/>
                                        <p:tgtEl>
                                          <p:spTgt spid="933896"/>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9338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2" grpId="0" build="allAtOnce" animBg="1"/>
      <p:bldP spid="933894" grpId="0" build="allAtOnce" animBg="1"/>
      <p:bldP spid="933896" grpId="0" animBg="1"/>
      <p:bldP spid="933897" grpId="0" build="allAtOnce" animBg="1"/>
      <p:bldP spid="933898" grpId="0" build="allAtOnce" animBg="1"/>
      <p:bldP spid="933899" grpId="0" build="allAtOnce" animBg="1"/>
      <p:bldP spid="933900" grpId="0" build="allAtOnce" animBg="1"/>
      <p:bldP spid="933901" grpId="0" build="allAtOnce" animBg="1"/>
      <p:bldP spid="93390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Grp="1" noChangeArrowheads="1"/>
          </p:cNvSpPr>
          <p:nvPr>
            <p:ph type="ctrTitle"/>
          </p:nvPr>
        </p:nvSpPr>
        <p:spPr>
          <a:xfrm>
            <a:off x="0" y="152400"/>
            <a:ext cx="8077200" cy="1828800"/>
          </a:xfrm>
        </p:spPr>
        <p:txBody>
          <a:bodyPr/>
          <a:lstStyle/>
          <a:p>
            <a:pPr eaLnBrk="1" hangingPunct="1"/>
            <a:r>
              <a:rPr lang="zh-CN" altLang="en-US" sz="6000" dirty="0">
                <a:latin typeface="黑体"/>
                <a:ea typeface="黑体"/>
                <a:cs typeface="黑体"/>
              </a:rPr>
              <a:t>神挽回的</a:t>
            </a:r>
            <a:r>
              <a:rPr lang="en-US" altLang="zh-CN" sz="6000" dirty="0">
                <a:latin typeface="黑体"/>
                <a:ea typeface="黑体"/>
                <a:cs typeface="黑体"/>
              </a:rPr>
              <a:t/>
            </a:r>
            <a:br>
              <a:rPr lang="en-US" altLang="zh-CN" sz="6000" dirty="0">
                <a:latin typeface="黑体"/>
                <a:ea typeface="黑体"/>
                <a:cs typeface="黑体"/>
              </a:rPr>
            </a:br>
            <a:r>
              <a:rPr lang="zh-CN" altLang="en-US" sz="6000" dirty="0">
                <a:latin typeface="黑体"/>
                <a:ea typeface="黑体"/>
                <a:cs typeface="黑体"/>
              </a:rPr>
              <a:t>四个步骤：</a:t>
            </a:r>
          </a:p>
        </p:txBody>
      </p:sp>
      <p:sp>
        <p:nvSpPr>
          <p:cNvPr id="364546"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zh-CN" altLang="en-US">
              <a:solidFill>
                <a:srgbClr val="000000"/>
              </a:solidFill>
              <a:ea typeface="MS PGothic" charset="0"/>
              <a:cs typeface="MS PGothic" charset="0"/>
            </a:endParaRPr>
          </a:p>
        </p:txBody>
      </p:sp>
      <p:sp>
        <p:nvSpPr>
          <p:cNvPr id="1075208" name="Text Box 8"/>
          <p:cNvSpPr txBox="1">
            <a:spLocks noChangeArrowheads="1"/>
          </p:cNvSpPr>
          <p:nvPr/>
        </p:nvSpPr>
        <p:spPr bwMode="auto">
          <a:xfrm>
            <a:off x="1676400" y="2947988"/>
            <a:ext cx="438150" cy="64135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3600" b="1" smtClean="0">
                <a:solidFill>
                  <a:srgbClr val="FFFFFF"/>
                </a:solidFill>
                <a:effectLst>
                  <a:outerShdw blurRad="38100" dist="38100" dir="2700000" algn="tl">
                    <a:srgbClr val="DDDDDD"/>
                  </a:outerShdw>
                </a:effectLst>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10600" b="1" smtClean="0">
                <a:solidFill>
                  <a:srgbClr val="FFFFFF"/>
                </a:solidFill>
                <a:effectLst>
                  <a:outerShdw blurRad="38100" dist="38100" dir="2700000" algn="tl">
                    <a:srgbClr val="DDDDDD"/>
                  </a:outerShdw>
                </a:effectLst>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18900" b="1" smtClean="0">
                <a:solidFill>
                  <a:srgbClr val="FFFFFF"/>
                </a:solidFill>
                <a:effectLst>
                  <a:outerShdw blurRad="38100" dist="38100" dir="2700000" algn="tl">
                    <a:srgbClr val="DDDDDD"/>
                  </a:outerShdw>
                </a:effectLst>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defRPr/>
            </a:pPr>
            <a:r>
              <a:rPr lang="en-US" altLang="zh-CN" sz="30500" b="1" smtClean="0">
                <a:solidFill>
                  <a:srgbClr val="FFFFFF"/>
                </a:solidFill>
                <a:effectLst>
                  <a:outerShdw blurRad="38100" dist="38100" dir="2700000" algn="tl">
                    <a:srgbClr val="DDDDDD"/>
                  </a:outerShdw>
                </a:effectLst>
              </a:rPr>
              <a:t>4</a:t>
            </a:r>
          </a:p>
        </p:txBody>
      </p:sp>
      <p:sp>
        <p:nvSpPr>
          <p:cNvPr id="364551"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altLang="zh-CN" sz="4800" b="1">
                <a:solidFill>
                  <a:srgbClr val="333399"/>
                </a:solidFill>
                <a:latin typeface="SimHei" charset="0"/>
                <a:ea typeface="MS PGothic" charset="0"/>
                <a:cs typeface="SimHei" charset="0"/>
              </a:rPr>
              <a:t>…</a:t>
            </a:r>
            <a:r>
              <a:rPr lang="zh-CN" altLang="en-US" sz="4800" b="1">
                <a:solidFill>
                  <a:srgbClr val="333399"/>
                </a:solidFill>
                <a:latin typeface="SimHei" charset="0"/>
                <a:ea typeface="MS PGothic" charset="0"/>
                <a:cs typeface="SimHei" charset="0"/>
              </a:rPr>
              <a:t>逐步向更多人透露</a:t>
            </a:r>
          </a:p>
        </p:txBody>
      </p:sp>
    </p:spTree>
    <p:extLst>
      <p:ext uri="{BB962C8B-B14F-4D97-AF65-F5344CB8AC3E}">
        <p14:creationId xmlns:p14="http://schemas.microsoft.com/office/powerpoint/2010/main" val="3343181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3"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r>
              <a:rPr lang="zh-CN" altLang="en-US" sz="4000" b="1" i="1" dirty="0">
                <a:solidFill>
                  <a:schemeClr val="bg1"/>
                </a:solidFill>
                <a:latin typeface="黑体"/>
                <a:ea typeface="黑体"/>
                <a:cs typeface="黑体"/>
              </a:rPr>
              <a:t>第二个问题的答案在第</a:t>
            </a:r>
            <a:r>
              <a:rPr lang="en-US" altLang="ja-JP" sz="4000" b="1" i="1" dirty="0">
                <a:solidFill>
                  <a:schemeClr val="bg1"/>
                </a:solidFill>
                <a:latin typeface="黑体"/>
                <a:ea typeface="黑体"/>
                <a:cs typeface="黑体"/>
              </a:rPr>
              <a:t>18-20</a:t>
            </a:r>
            <a:r>
              <a:rPr lang="zh-CN" altLang="en-US" sz="4000" b="1" i="1" dirty="0">
                <a:solidFill>
                  <a:schemeClr val="bg1"/>
                </a:solidFill>
                <a:latin typeface="黑体"/>
                <a:ea typeface="黑体"/>
                <a:cs typeface="黑体"/>
              </a:rPr>
              <a:t>节：</a:t>
            </a:r>
            <a:r>
              <a:rPr lang="en-US" altLang="ja-JP" sz="4000" b="1" i="1" dirty="0">
                <a:solidFill>
                  <a:schemeClr val="bg1"/>
                </a:solidFill>
                <a:latin typeface="黑体"/>
                <a:ea typeface="黑体"/>
                <a:cs typeface="黑体"/>
              </a:rPr>
              <a:t/>
            </a:r>
            <a:br>
              <a:rPr lang="en-US" altLang="ja-JP" sz="4000" b="1" i="1" dirty="0">
                <a:solidFill>
                  <a:schemeClr val="bg1"/>
                </a:solidFill>
                <a:latin typeface="黑体"/>
                <a:ea typeface="黑体"/>
                <a:cs typeface="黑体"/>
              </a:rPr>
            </a:br>
            <a:r>
              <a:rPr lang="zh-CN" altLang="en-US" sz="4000" b="1" i="1" dirty="0">
                <a:solidFill>
                  <a:srgbClr val="FFFF00"/>
                </a:solidFill>
                <a:latin typeface="黑体"/>
                <a:ea typeface="黑体"/>
                <a:cs typeface="黑体"/>
              </a:rPr>
              <a:t>为何</a:t>
            </a:r>
            <a:r>
              <a:rPr lang="zh-CN" altLang="en-US" sz="4000" b="1" i="1" dirty="0">
                <a:solidFill>
                  <a:schemeClr val="bg1"/>
                </a:solidFill>
                <a:latin typeface="黑体"/>
                <a:ea typeface="黑体"/>
                <a:cs typeface="黑体"/>
              </a:rPr>
              <a:t>要正确地挽回犯罪跌倒的基督徒？</a:t>
            </a:r>
            <a:endParaRPr lang="zh-CN" altLang="en-US" sz="3600" b="1" dirty="0">
              <a:solidFill>
                <a:schemeClr val="bg1"/>
              </a:solidFill>
              <a:latin typeface="黑体"/>
              <a:ea typeface="黑体"/>
              <a:cs typeface="黑体"/>
            </a:endParaRPr>
          </a:p>
        </p:txBody>
      </p:sp>
    </p:spTree>
    <p:extLst>
      <p:ext uri="{BB962C8B-B14F-4D97-AF65-F5344CB8AC3E}">
        <p14:creationId xmlns:p14="http://schemas.microsoft.com/office/powerpoint/2010/main" val="218370110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1" descr="unitycooperation1-300x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2" name="Rectangle 2"/>
          <p:cNvSpPr>
            <a:spLocks noGrp="1" noChangeArrowheads="1"/>
          </p:cNvSpPr>
          <p:nvPr>
            <p:ph type="title" idx="4294967295"/>
          </p:nvPr>
        </p:nvSpPr>
        <p:spPr>
          <a:xfrm>
            <a:off x="2214563" y="1196975"/>
            <a:ext cx="5357812" cy="1895475"/>
          </a:xfrm>
        </p:spPr>
        <p:txBody>
          <a:bodyPr/>
          <a:lstStyle/>
          <a:p>
            <a:pPr algn="ctr" eaLnBrk="1" hangingPunct="1"/>
            <a:r>
              <a:rPr lang="zh-CN" altLang="en-US" sz="4800" b="1" dirty="0">
                <a:latin typeface="黑体"/>
                <a:ea typeface="黑体"/>
                <a:cs typeface="黑体"/>
              </a:rPr>
              <a:t>第</a:t>
            </a:r>
            <a:r>
              <a:rPr lang="en-US" altLang="ja-JP" sz="4800" b="1" dirty="0">
                <a:latin typeface="黑体"/>
                <a:ea typeface="黑体"/>
                <a:cs typeface="黑体"/>
              </a:rPr>
              <a:t>18-20</a:t>
            </a:r>
            <a:r>
              <a:rPr lang="zh-CN" altLang="en-US" sz="4800" b="1" dirty="0">
                <a:latin typeface="黑体"/>
                <a:ea typeface="黑体"/>
                <a:cs typeface="黑体"/>
              </a:rPr>
              <a:t>节的重点：</a:t>
            </a:r>
            <a:endParaRPr lang="zh-CN" altLang="en-US" sz="4800" dirty="0">
              <a:latin typeface="黑体"/>
              <a:ea typeface="黑体"/>
              <a:cs typeface="黑体"/>
            </a:endParaRPr>
          </a:p>
        </p:txBody>
      </p:sp>
      <p:sp>
        <p:nvSpPr>
          <p:cNvPr id="1078275" name="Text Box 3"/>
          <p:cNvSpPr txBox="1">
            <a:spLocks noChangeArrowheads="1"/>
          </p:cNvSpPr>
          <p:nvPr/>
        </p:nvSpPr>
        <p:spPr bwMode="auto">
          <a:xfrm>
            <a:off x="1979613" y="3578225"/>
            <a:ext cx="5832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altLang="zh-CN" sz="4800" b="1" dirty="0">
                <a:solidFill>
                  <a:srgbClr val="000000"/>
                </a:solidFill>
                <a:latin typeface="黑体"/>
                <a:ea typeface="黑体"/>
                <a:cs typeface="黑体"/>
              </a:rPr>
              <a:t>II.</a:t>
            </a:r>
            <a:r>
              <a:rPr lang="zh-CN" altLang="en-US" sz="4800" b="1" dirty="0">
                <a:solidFill>
                  <a:srgbClr val="000000"/>
                </a:solidFill>
                <a:latin typeface="黑体"/>
                <a:ea typeface="黑体"/>
                <a:cs typeface="黑体"/>
              </a:rPr>
              <a:t>教会的行动</a:t>
            </a:r>
            <a:r>
              <a:rPr lang="en-US" altLang="zh-CN" sz="4800" b="1" dirty="0">
                <a:solidFill>
                  <a:srgbClr val="000000"/>
                </a:solidFill>
                <a:latin typeface="黑体"/>
                <a:ea typeface="黑体"/>
                <a:cs typeface="黑体"/>
              </a:rPr>
              <a:t/>
            </a:r>
            <a:br>
              <a:rPr lang="en-US" altLang="zh-CN" sz="4800" b="1" dirty="0">
                <a:solidFill>
                  <a:srgbClr val="000000"/>
                </a:solidFill>
                <a:latin typeface="黑体"/>
                <a:ea typeface="黑体"/>
                <a:cs typeface="黑体"/>
              </a:rPr>
            </a:br>
            <a:r>
              <a:rPr lang="zh-CN" altLang="en-US" sz="4800" b="1" dirty="0">
                <a:solidFill>
                  <a:srgbClr val="000000"/>
                </a:solidFill>
                <a:latin typeface="黑体"/>
                <a:ea typeface="黑体"/>
                <a:cs typeface="黑体"/>
              </a:rPr>
              <a:t>是神</a:t>
            </a:r>
            <a:r>
              <a:rPr lang="zh-CN" altLang="en-US" sz="4800" b="1" dirty="0">
                <a:solidFill>
                  <a:srgbClr val="7030A0"/>
                </a:solidFill>
                <a:latin typeface="黑体"/>
                <a:ea typeface="黑体"/>
                <a:cs typeface="黑体"/>
              </a:rPr>
              <a:t>权柄</a:t>
            </a:r>
            <a:r>
              <a:rPr lang="zh-CN" altLang="en-US" sz="4800" b="1" dirty="0">
                <a:solidFill>
                  <a:srgbClr val="000000"/>
                </a:solidFill>
                <a:latin typeface="黑体"/>
                <a:ea typeface="黑体"/>
                <a:cs typeface="黑体"/>
              </a:rPr>
              <a:t>的延伸！</a:t>
            </a:r>
            <a:r>
              <a:rPr lang="en-US" altLang="ja-JP" b="1" dirty="0">
                <a:solidFill>
                  <a:srgbClr val="000000"/>
                </a:solidFill>
                <a:latin typeface="黑体"/>
                <a:ea typeface="黑体"/>
                <a:cs typeface="黑体"/>
              </a:rPr>
              <a:t> </a:t>
            </a:r>
            <a:endParaRPr lang="zh-CN" altLang="en-US" b="1" dirty="0">
              <a:solidFill>
                <a:srgbClr val="000000"/>
              </a:solidFill>
              <a:latin typeface="黑体"/>
              <a:ea typeface="黑体"/>
              <a:cs typeface="黑体"/>
            </a:endParaRPr>
          </a:p>
        </p:txBody>
      </p:sp>
    </p:spTree>
    <p:extLst>
      <p:ext uri="{BB962C8B-B14F-4D97-AF65-F5344CB8AC3E}">
        <p14:creationId xmlns:p14="http://schemas.microsoft.com/office/powerpoint/2010/main" val="162422246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89" name="Picture 1" descr="relationships on beach.jpg"/>
          <p:cNvPicPr>
            <a:picLocks noChangeAspect="1"/>
          </p:cNvPicPr>
          <p:nvPr/>
        </p:nvPicPr>
        <p:blipFill>
          <a:blip r:embed="rId3">
            <a:extLst>
              <a:ext uri="{28A0092B-C50C-407E-A947-70E740481C1C}">
                <a14:useLocalDpi xmlns:a14="http://schemas.microsoft.com/office/drawing/2010/main" val="0"/>
              </a:ext>
            </a:extLst>
          </a:blip>
          <a:srcRect r="10922"/>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0" y="228600"/>
            <a:ext cx="9144000" cy="1447800"/>
          </a:xfrm>
          <a:effectLst>
            <a:outerShdw blurRad="63500" dist="35921" dir="2700000" algn="ctr" rotWithShape="0">
              <a:schemeClr val="tx2">
                <a:alpha val="74997"/>
              </a:schemeClr>
            </a:outerShdw>
          </a:effectLst>
        </p:spPr>
        <p:txBody>
          <a:bodyPr/>
          <a:lstStyle/>
          <a:p>
            <a:pPr eaLnBrk="1" hangingPunct="1"/>
            <a:r>
              <a:rPr lang="zh-CN" altLang="en-US" sz="6600" b="1" dirty="0">
                <a:solidFill>
                  <a:schemeClr val="bg1"/>
                </a:solidFill>
                <a:latin typeface="黑体"/>
                <a:ea typeface="黑体"/>
                <a:cs typeface="黑体"/>
              </a:rPr>
              <a:t>为何要执行处分</a:t>
            </a:r>
            <a:r>
              <a:rPr lang="en-US" altLang="ja-JP" sz="6600" b="1" dirty="0">
                <a:solidFill>
                  <a:schemeClr val="bg1"/>
                </a:solidFill>
                <a:latin typeface="黑体"/>
                <a:ea typeface="黑体"/>
                <a:cs typeface="黑体"/>
              </a:rPr>
              <a:t>? </a:t>
            </a:r>
            <a:r>
              <a:rPr lang="en-US" altLang="ja-JP" sz="6000" b="1" dirty="0">
                <a:solidFill>
                  <a:schemeClr val="bg1"/>
                </a:solidFill>
                <a:latin typeface="黑体"/>
                <a:ea typeface="黑体"/>
                <a:cs typeface="黑体"/>
              </a:rPr>
              <a:t> </a:t>
            </a:r>
            <a:br>
              <a:rPr lang="en-US" altLang="ja-JP" sz="6000" b="1" dirty="0">
                <a:solidFill>
                  <a:schemeClr val="bg1"/>
                </a:solidFill>
                <a:latin typeface="黑体"/>
                <a:ea typeface="黑体"/>
                <a:cs typeface="黑体"/>
              </a:rPr>
            </a:br>
            <a:r>
              <a:rPr lang="zh-CN" altLang="en-US" b="1" dirty="0">
                <a:solidFill>
                  <a:schemeClr val="bg1"/>
                </a:solidFill>
                <a:latin typeface="黑体"/>
                <a:ea typeface="黑体"/>
                <a:cs typeface="黑体"/>
              </a:rPr>
              <a:t>当我们尝试挽回</a:t>
            </a:r>
            <a:r>
              <a:rPr lang="en-US" altLang="ja-JP" b="1" dirty="0">
                <a:solidFill>
                  <a:schemeClr val="bg1"/>
                </a:solidFill>
                <a:latin typeface="黑体"/>
                <a:ea typeface="黑体"/>
                <a:cs typeface="黑体"/>
              </a:rPr>
              <a:t>…</a:t>
            </a:r>
            <a:endParaRPr lang="en-US" altLang="zh-CN" b="1" dirty="0">
              <a:solidFill>
                <a:schemeClr val="bg1"/>
              </a:solidFill>
              <a:latin typeface="黑体"/>
              <a:ea typeface="黑体"/>
              <a:cs typeface="黑体"/>
            </a:endParaRPr>
          </a:p>
        </p:txBody>
      </p:sp>
      <p:sp>
        <p:nvSpPr>
          <p:cNvPr id="45062" name="Text Box 6"/>
          <p:cNvSpPr txBox="1">
            <a:spLocks noChangeArrowheads="1"/>
          </p:cNvSpPr>
          <p:nvPr/>
        </p:nvSpPr>
        <p:spPr bwMode="auto">
          <a:xfrm>
            <a:off x="-152400" y="2438400"/>
            <a:ext cx="3733800" cy="2586038"/>
          </a:xfrm>
          <a:prstGeom prst="rect">
            <a:avLst/>
          </a:prstGeom>
          <a:noFill/>
          <a:ln>
            <a:noFill/>
          </a:ln>
          <a:effectLs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5400" b="1" dirty="0">
                <a:solidFill>
                  <a:srgbClr val="FFFFFF"/>
                </a:solidFill>
                <a:effectLst>
                  <a:outerShdw blurRad="50800" dist="63500" dir="2700000" algn="tl" rotWithShape="0">
                    <a:srgbClr val="000000"/>
                  </a:outerShdw>
                </a:effectLst>
                <a:latin typeface="黑体"/>
                <a:ea typeface="黑体"/>
                <a:cs typeface="黑体"/>
              </a:rPr>
              <a:t>我们代</a:t>
            </a:r>
            <a:r>
              <a:rPr lang="zh-CN" altLang="en-US" sz="5400" b="1" dirty="0">
                <a:solidFill>
                  <a:srgbClr val="FFFF00"/>
                </a:solidFill>
                <a:effectLst>
                  <a:outerShdw blurRad="50800" dist="63500" dir="2700000" algn="tl" rotWithShape="0">
                    <a:srgbClr val="000000"/>
                  </a:outerShdw>
                </a:effectLst>
                <a:latin typeface="黑体"/>
                <a:ea typeface="黑体"/>
                <a:cs typeface="黑体"/>
              </a:rPr>
              <a:t>父</a:t>
            </a:r>
            <a:r>
              <a:rPr lang="en-US" altLang="zh-CN" sz="5400" b="1" dirty="0">
                <a:solidFill>
                  <a:srgbClr val="FFFF00"/>
                </a:solidFill>
                <a:effectLst>
                  <a:outerShdw blurRad="50800" dist="63500" dir="2700000" algn="tl" rotWithShape="0">
                    <a:srgbClr val="000000"/>
                  </a:outerShdw>
                </a:effectLst>
                <a:latin typeface="黑体"/>
                <a:ea typeface="黑体"/>
                <a:cs typeface="黑体"/>
              </a:rPr>
              <a:t/>
            </a:r>
            <a:br>
              <a:rPr lang="en-US" altLang="zh-CN" sz="5400" b="1" dirty="0">
                <a:solidFill>
                  <a:srgbClr val="FFFF00"/>
                </a:solidFill>
                <a:effectLst>
                  <a:outerShdw blurRad="50800" dist="63500" dir="2700000" algn="tl" rotWithShape="0">
                    <a:srgbClr val="000000"/>
                  </a:outerShdw>
                </a:effectLst>
                <a:latin typeface="黑体"/>
                <a:ea typeface="黑体"/>
                <a:cs typeface="黑体"/>
              </a:rPr>
            </a:br>
            <a:r>
              <a:rPr lang="zh-CN" altLang="en-US" sz="5400" b="1" dirty="0">
                <a:solidFill>
                  <a:srgbClr val="FFFFFF"/>
                </a:solidFill>
                <a:effectLst>
                  <a:outerShdw blurRad="50800" dist="63500" dir="2700000" algn="tl" rotWithShape="0">
                    <a:srgbClr val="000000"/>
                  </a:outerShdw>
                </a:effectLst>
                <a:latin typeface="黑体"/>
                <a:ea typeface="黑体"/>
                <a:cs typeface="黑体"/>
              </a:rPr>
              <a:t>执行</a:t>
            </a:r>
            <a:r>
              <a:rPr lang="en-US" altLang="ja-JP" sz="5400" b="1" dirty="0">
                <a:solidFill>
                  <a:srgbClr val="FFFFFF"/>
                </a:solidFill>
                <a:effectLst>
                  <a:outerShdw blurRad="50800" dist="63500" dir="2700000" algn="tl" rotWithShape="0">
                    <a:srgbClr val="000000"/>
                  </a:outerShdw>
                </a:effectLst>
                <a:latin typeface="黑体"/>
                <a:ea typeface="黑体"/>
                <a:cs typeface="黑体"/>
              </a:rPr>
              <a:t/>
            </a:r>
            <a:br>
              <a:rPr lang="en-US" altLang="ja-JP" sz="5400" b="1" dirty="0">
                <a:solidFill>
                  <a:srgbClr val="FFFFFF"/>
                </a:solidFill>
                <a:effectLst>
                  <a:outerShdw blurRad="50800" dist="63500" dir="2700000" algn="tl" rotWithShape="0">
                    <a:srgbClr val="000000"/>
                  </a:outerShdw>
                </a:effectLst>
                <a:latin typeface="黑体"/>
                <a:ea typeface="黑体"/>
                <a:cs typeface="黑体"/>
              </a:rPr>
            </a:br>
            <a:r>
              <a:rPr lang="en-US" altLang="ja-JP" sz="5400" b="1" dirty="0">
                <a:solidFill>
                  <a:srgbClr val="FFFFFF"/>
                </a:solidFill>
                <a:effectLst>
                  <a:outerShdw blurRad="50800" dist="63500" dir="2700000" algn="tl" rotWithShape="0">
                    <a:srgbClr val="000000"/>
                  </a:outerShdw>
                </a:effectLst>
                <a:latin typeface="SimHei" charset="0"/>
                <a:cs typeface="Arial" charset="0"/>
              </a:rPr>
              <a:t>(18-19)</a:t>
            </a:r>
            <a:endParaRPr lang="en-US" altLang="zh-CN" sz="5400" b="1" dirty="0">
              <a:solidFill>
                <a:srgbClr val="FFFFFF"/>
              </a:solidFill>
              <a:effectLst>
                <a:outerShdw blurRad="50800" dist="63500" dir="2700000" algn="tl" rotWithShape="0">
                  <a:srgbClr val="000000"/>
                </a:outerShdw>
              </a:effectLst>
              <a:latin typeface="SimHei" charset="0"/>
              <a:cs typeface="Arial" charset="0"/>
            </a:endParaRPr>
          </a:p>
        </p:txBody>
      </p:sp>
    </p:spTree>
    <p:extLst>
      <p:ext uri="{BB962C8B-B14F-4D97-AF65-F5344CB8AC3E}">
        <p14:creationId xmlns:p14="http://schemas.microsoft.com/office/powerpoint/2010/main" val="1184062622"/>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 calcmode="lin" valueType="num">
                                      <p:cBhvr additive="base">
                                        <p:cTn id="7" dur="500" fill="hold"/>
                                        <p:tgtEl>
                                          <p:spTgt spid="45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3"/>
          <p:cNvSpPr>
            <a:spLocks noChangeArrowheads="1"/>
          </p:cNvSpPr>
          <p:nvPr/>
        </p:nvSpPr>
        <p:spPr bwMode="auto">
          <a:xfrm>
            <a:off x="0" y="764704"/>
            <a:ext cx="4572000"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sz="3600" b="1" dirty="0">
                <a:solidFill>
                  <a:srgbClr val="FFFFFF"/>
                </a:solidFill>
                <a:ea typeface="MS PGothic" charset="0"/>
                <a:cs typeface="Arial" charset="0"/>
              </a:rPr>
              <a:t>NIV </a:t>
            </a:r>
            <a:r>
              <a:rPr lang="ru-RU" altLang="ja-JP" sz="3600" b="1" dirty="0" smtClean="0">
                <a:solidFill>
                  <a:srgbClr val="FFFFFF"/>
                </a:solidFill>
                <a:ea typeface="MS PGothic" charset="0"/>
                <a:cs typeface="Arial" charset="0"/>
              </a:rPr>
              <a:t>"</a:t>
            </a:r>
            <a:r>
              <a:rPr lang="zh-CN" altLang="en-US" sz="3600" b="1" dirty="0" smtClean="0">
                <a:solidFill>
                  <a:srgbClr val="FFFFFF"/>
                </a:solidFill>
                <a:latin typeface="黑体"/>
                <a:ea typeface="黑体"/>
                <a:cs typeface="黑体"/>
              </a:rPr>
              <a:t>我实在告诉你，你们在地上捆绑的，在天上也</a:t>
            </a:r>
            <a:r>
              <a:rPr lang="zh-CN" altLang="en-US" sz="3600" b="1" dirty="0" smtClean="0">
                <a:solidFill>
                  <a:srgbClr val="FFFF00"/>
                </a:solidFill>
                <a:latin typeface="黑体"/>
                <a:ea typeface="黑体"/>
                <a:cs typeface="黑体"/>
              </a:rPr>
              <a:t>将被</a:t>
            </a:r>
            <a:r>
              <a:rPr lang="zh-CN" altLang="en-US" sz="3600" b="1" dirty="0" smtClean="0">
                <a:solidFill>
                  <a:srgbClr val="FFFFFF"/>
                </a:solidFill>
                <a:latin typeface="黑体"/>
                <a:ea typeface="黑体"/>
                <a:cs typeface="黑体"/>
              </a:rPr>
              <a:t>捆绑</a:t>
            </a:r>
            <a:r>
              <a:rPr lang="en-US" altLang="ja-JP" sz="3600" b="1" dirty="0" smtClean="0">
                <a:solidFill>
                  <a:srgbClr val="FFFFFF"/>
                </a:solidFill>
                <a:ea typeface="MS PGothic" charset="0"/>
                <a:cs typeface="Arial" charset="0"/>
              </a:rPr>
              <a:t/>
            </a:r>
            <a:br>
              <a:rPr lang="en-US" altLang="ja-JP" sz="3600" b="1" dirty="0" smtClean="0">
                <a:solidFill>
                  <a:srgbClr val="FFFFFF"/>
                </a:solidFill>
                <a:ea typeface="MS PGothic" charset="0"/>
                <a:cs typeface="Arial" charset="0"/>
              </a:rPr>
            </a:br>
            <a:endParaRPr lang="en-US" altLang="ja-JP" sz="3600" b="1" dirty="0" smtClean="0">
              <a:solidFill>
                <a:srgbClr val="FFFFFF"/>
              </a:solidFill>
              <a:ea typeface="MS PGothic" charset="0"/>
              <a:cs typeface="Arial" charset="0"/>
            </a:endParaRPr>
          </a:p>
          <a:p>
            <a:pPr algn="ctr" eaLnBrk="1" hangingPunct="1"/>
            <a:endParaRPr lang="en-US" altLang="ja-JP" sz="3600" b="1" dirty="0" smtClean="0">
              <a:solidFill>
                <a:srgbClr val="FFFFFF"/>
              </a:solidFill>
              <a:ea typeface="MS PGothic" charset="0"/>
              <a:cs typeface="Arial" charset="0"/>
            </a:endParaRPr>
          </a:p>
          <a:p>
            <a:pPr algn="ctr" eaLnBrk="1" hangingPunct="1"/>
            <a:endParaRPr lang="en-US" altLang="ja-JP" sz="3600" b="1" dirty="0" smtClean="0">
              <a:solidFill>
                <a:srgbClr val="FFFFFF"/>
              </a:solidFill>
              <a:ea typeface="MS PGothic" charset="0"/>
              <a:cs typeface="Arial" charset="0"/>
            </a:endParaRPr>
          </a:p>
          <a:p>
            <a:pPr algn="ctr" eaLnBrk="1" hangingPunct="1"/>
            <a:endParaRPr lang="en-US" altLang="ja-JP" sz="3600" b="1" dirty="0" smtClean="0">
              <a:solidFill>
                <a:srgbClr val="FFFFFF"/>
              </a:solidFill>
              <a:ea typeface="MS PGothic" charset="0"/>
              <a:cs typeface="Arial" charset="0"/>
            </a:endParaRPr>
          </a:p>
          <a:p>
            <a:pPr algn="ctr" eaLnBrk="1" hangingPunct="1"/>
            <a:r>
              <a:rPr lang="zh-CN" altLang="en-US" sz="3600" b="1" dirty="0" smtClean="0">
                <a:solidFill>
                  <a:srgbClr val="FFFFFF"/>
                </a:solidFill>
                <a:latin typeface="黑体"/>
                <a:ea typeface="黑体"/>
                <a:cs typeface="黑体"/>
              </a:rPr>
              <a:t>你们在地上释放的，在天上</a:t>
            </a:r>
            <a:r>
              <a:rPr lang="zh-CN" altLang="en-US" sz="3600" b="1" dirty="0" smtClean="0">
                <a:solidFill>
                  <a:srgbClr val="FFFF00"/>
                </a:solidFill>
                <a:latin typeface="黑体"/>
                <a:ea typeface="黑体"/>
                <a:cs typeface="黑体"/>
              </a:rPr>
              <a:t>也被</a:t>
            </a:r>
            <a:r>
              <a:rPr lang="zh-CN" altLang="en-US" sz="3600" b="1" dirty="0" smtClean="0">
                <a:solidFill>
                  <a:srgbClr val="FFFFFF"/>
                </a:solidFill>
                <a:latin typeface="黑体"/>
                <a:ea typeface="黑体"/>
                <a:cs typeface="黑体"/>
              </a:rPr>
              <a:t>或</a:t>
            </a:r>
            <a:r>
              <a:rPr lang="zh-CN" altLang="en-US" sz="3600" b="1" dirty="0" smtClean="0">
                <a:solidFill>
                  <a:srgbClr val="FFFF00"/>
                </a:solidFill>
                <a:latin typeface="黑体"/>
                <a:ea typeface="黑体"/>
                <a:cs typeface="黑体"/>
              </a:rPr>
              <a:t>已经被</a:t>
            </a:r>
            <a:r>
              <a:rPr lang="zh-CN" altLang="en-US" sz="3600" b="1" dirty="0" smtClean="0">
                <a:solidFill>
                  <a:srgbClr val="FFFFFF"/>
                </a:solidFill>
                <a:latin typeface="黑体"/>
                <a:ea typeface="黑体"/>
                <a:cs typeface="黑体"/>
              </a:rPr>
              <a:t>释放。</a:t>
            </a:r>
            <a:r>
              <a:rPr lang="ru-RU" altLang="ja-JP" sz="3600" b="1" dirty="0" smtClean="0">
                <a:solidFill>
                  <a:srgbClr val="FFFFFF"/>
                </a:solidFill>
                <a:latin typeface="黑体"/>
                <a:ea typeface="黑体"/>
                <a:cs typeface="黑体"/>
              </a:rPr>
              <a:t>"</a:t>
            </a:r>
            <a:endParaRPr lang="en-US" altLang="zh-CN" sz="4400" b="1" dirty="0">
              <a:solidFill>
                <a:srgbClr val="000000"/>
              </a:solidFill>
              <a:latin typeface="黑体"/>
              <a:ea typeface="黑体"/>
              <a:cs typeface="黑体"/>
            </a:endParaRPr>
          </a:p>
        </p:txBody>
      </p:sp>
      <p:sp>
        <p:nvSpPr>
          <p:cNvPr id="372739" name="Rectangle 2"/>
          <p:cNvSpPr>
            <a:spLocks noGrp="1" noChangeArrowheads="1"/>
          </p:cNvSpPr>
          <p:nvPr>
            <p:ph type="title"/>
          </p:nvPr>
        </p:nvSpPr>
        <p:spPr/>
        <p:txBody>
          <a:bodyPr/>
          <a:lstStyle/>
          <a:p>
            <a:pPr eaLnBrk="1" hangingPunct="1"/>
            <a:r>
              <a:rPr lang="en-US" altLang="zh-CN" b="1" dirty="0">
                <a:latin typeface="Arial" charset="0"/>
                <a:ea typeface="MS PGothic" charset="0"/>
              </a:rPr>
              <a:t>A Better Translation…</a:t>
            </a:r>
            <a:endParaRPr lang="en-US" altLang="zh-CN" dirty="0">
              <a:latin typeface="Arial" charset="0"/>
              <a:ea typeface="MS PGothic" charset="0"/>
            </a:endParaRPr>
          </a:p>
        </p:txBody>
      </p:sp>
      <p:sp>
        <p:nvSpPr>
          <p:cNvPr id="1053700" name="Rectangle 4"/>
          <p:cNvSpPr>
            <a:spLocks noChangeArrowheads="1"/>
          </p:cNvSpPr>
          <p:nvPr/>
        </p:nvSpPr>
        <p:spPr bwMode="auto">
          <a:xfrm>
            <a:off x="0" y="0"/>
            <a:ext cx="9144000" cy="914400"/>
          </a:xfrm>
          <a:prstGeom prst="rect">
            <a:avLst/>
          </a:prstGeom>
          <a:solidFill>
            <a:schemeClr val="accent2"/>
          </a:solidFill>
          <a:ln>
            <a:noFill/>
          </a:ln>
          <a:effectLst/>
          <a:extLst/>
        </p:spPr>
        <p:txBody>
          <a:bodyPr anchor="ctr"/>
          <a:lstStyle/>
          <a:p>
            <a:pPr algn="ctr" eaLnBrk="1" hangingPunct="1"/>
            <a:r>
              <a:rPr lang="en-US" altLang="zh-CN" sz="4400" b="1" dirty="0">
                <a:solidFill>
                  <a:srgbClr val="FFFFFF"/>
                </a:solidFill>
                <a:effectLst>
                  <a:outerShdw blurRad="38100" dist="38100" dir="2700000" algn="tl">
                    <a:srgbClr val="000000"/>
                  </a:outerShdw>
                </a:effectLst>
                <a:ea typeface="MS PGothic" charset="0"/>
                <a:cs typeface="Arial" charset="0"/>
              </a:rPr>
              <a:t>NAU </a:t>
            </a:r>
            <a:r>
              <a:rPr lang="zh-CN" altLang="en-US" sz="4400" b="1" dirty="0">
                <a:solidFill>
                  <a:srgbClr val="FFFFFF"/>
                </a:solidFill>
                <a:effectLst>
                  <a:outerShdw blurRad="38100" dist="38100" dir="2700000" algn="tl">
                    <a:srgbClr val="000000"/>
                  </a:outerShdw>
                </a:effectLst>
                <a:latin typeface="SimHei" charset="0"/>
                <a:ea typeface="MS PGothic" charset="0"/>
                <a:cs typeface="SimHei" charset="0"/>
              </a:rPr>
              <a:t>是更好的翻译</a:t>
            </a:r>
            <a:endParaRPr lang="zh-CN" altLang="en-US" sz="4400" dirty="0">
              <a:solidFill>
                <a:srgbClr val="000000"/>
              </a:solidFill>
              <a:latin typeface="SimHei" charset="0"/>
              <a:ea typeface="MS PGothic" charset="0"/>
              <a:cs typeface="SimHei" charset="0"/>
            </a:endParaRPr>
          </a:p>
        </p:txBody>
      </p:sp>
      <p:sp>
        <p:nvSpPr>
          <p:cNvPr id="1053701" name="Rectangle 5"/>
          <p:cNvSpPr>
            <a:spLocks noChangeArrowheads="1"/>
          </p:cNvSpPr>
          <p:nvPr/>
        </p:nvSpPr>
        <p:spPr bwMode="auto">
          <a:xfrm>
            <a:off x="4427984" y="1700808"/>
            <a:ext cx="449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sz="3600" b="1" dirty="0">
                <a:solidFill>
                  <a:srgbClr val="FFFFFF"/>
                </a:solidFill>
                <a:ea typeface="MS PGothic" charset="0"/>
                <a:cs typeface="Arial" charset="0"/>
              </a:rPr>
              <a:t>NAU </a:t>
            </a:r>
            <a:r>
              <a:rPr lang="ru-RU" altLang="ja-JP" sz="3600" b="1" dirty="0" smtClean="0">
                <a:solidFill>
                  <a:srgbClr val="FFFFFF"/>
                </a:solidFill>
                <a:latin typeface="黑体"/>
                <a:ea typeface="黑体"/>
                <a:cs typeface="黑体"/>
              </a:rPr>
              <a:t>“</a:t>
            </a:r>
            <a:r>
              <a:rPr lang="zh-CN" altLang="en-US" sz="3600" b="1" dirty="0" smtClean="0">
                <a:solidFill>
                  <a:srgbClr val="FFFFFF"/>
                </a:solidFill>
                <a:latin typeface="黑体"/>
                <a:ea typeface="黑体"/>
                <a:cs typeface="黑体"/>
              </a:rPr>
              <a:t>我实在告诉你，你们在地上捆绑的，在天上</a:t>
            </a:r>
            <a:r>
              <a:rPr lang="zh-CN" altLang="en-US" sz="3600" b="1" dirty="0" smtClean="0">
                <a:solidFill>
                  <a:srgbClr val="FFFF00"/>
                </a:solidFill>
                <a:latin typeface="黑体"/>
                <a:ea typeface="黑体"/>
                <a:cs typeface="黑体"/>
              </a:rPr>
              <a:t>已经被</a:t>
            </a:r>
            <a:r>
              <a:rPr lang="zh-CN" altLang="en-US" sz="3600" b="1" dirty="0" smtClean="0">
                <a:solidFill>
                  <a:srgbClr val="FFFFFF"/>
                </a:solidFill>
                <a:latin typeface="黑体"/>
                <a:ea typeface="黑体"/>
                <a:cs typeface="黑体"/>
              </a:rPr>
              <a:t>捆绑；你们在地上释放的，在天上</a:t>
            </a:r>
            <a:r>
              <a:rPr lang="zh-CN" altLang="en-US" sz="3600" b="1" dirty="0" smtClean="0">
                <a:solidFill>
                  <a:srgbClr val="FFFF00"/>
                </a:solidFill>
                <a:latin typeface="黑体"/>
                <a:ea typeface="黑体"/>
                <a:cs typeface="黑体"/>
              </a:rPr>
              <a:t>已经被</a:t>
            </a:r>
            <a:r>
              <a:rPr lang="zh-CN" altLang="en-US" sz="3600" b="1" dirty="0" smtClean="0">
                <a:solidFill>
                  <a:srgbClr val="FFFFFF"/>
                </a:solidFill>
                <a:latin typeface="黑体"/>
                <a:ea typeface="黑体"/>
                <a:cs typeface="黑体"/>
              </a:rPr>
              <a:t>释放。</a:t>
            </a:r>
            <a:endParaRPr lang="en-US" altLang="zh-CN" sz="3600" b="1" dirty="0" smtClean="0">
              <a:solidFill>
                <a:srgbClr val="FFFFFF"/>
              </a:solidFill>
              <a:latin typeface="黑体"/>
              <a:ea typeface="黑体"/>
              <a:cs typeface="黑体"/>
            </a:endParaRPr>
          </a:p>
        </p:txBody>
      </p:sp>
    </p:spTree>
    <p:extLst>
      <p:ext uri="{BB962C8B-B14F-4D97-AF65-F5344CB8AC3E}">
        <p14:creationId xmlns:p14="http://schemas.microsoft.com/office/powerpoint/2010/main" val="176861188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4786" name="Picture 2" descr="matt 18.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48402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7" name="Rectangle 2"/>
          <p:cNvSpPr>
            <a:spLocks noGrp="1" noChangeArrowheads="1"/>
          </p:cNvSpPr>
          <p:nvPr>
            <p:ph type="title"/>
          </p:nvPr>
        </p:nvSpPr>
        <p:spPr>
          <a:xfrm>
            <a:off x="4427538" y="274638"/>
            <a:ext cx="4681537" cy="1066800"/>
          </a:xfrm>
        </p:spPr>
        <p:txBody>
          <a:bodyPr/>
          <a:lstStyle/>
          <a:p>
            <a:pPr eaLnBrk="1" hangingPunct="1"/>
            <a:r>
              <a:rPr lang="zh-CN" altLang="en-US" b="1">
                <a:solidFill>
                  <a:schemeClr val="bg1"/>
                </a:solidFill>
                <a:latin typeface="SimHei" charset="0"/>
                <a:ea typeface="MS PGothic" charset="0"/>
                <a:cs typeface="SimHei" charset="0"/>
              </a:rPr>
              <a:t>马太</a:t>
            </a:r>
            <a:r>
              <a:rPr lang="en-US" altLang="ja-JP" b="1">
                <a:solidFill>
                  <a:schemeClr val="bg1"/>
                </a:solidFill>
                <a:latin typeface="Arial" charset="0"/>
                <a:ea typeface="MS PGothic" charset="0"/>
              </a:rPr>
              <a:t>18:19</a:t>
            </a:r>
            <a:endParaRPr lang="en-US" altLang="zh-CN">
              <a:solidFill>
                <a:schemeClr val="bg1"/>
              </a:solidFill>
              <a:latin typeface="Arial" charset="0"/>
              <a:ea typeface="MS PGothic" charset="0"/>
            </a:endParaRPr>
          </a:p>
        </p:txBody>
      </p:sp>
      <p:sp>
        <p:nvSpPr>
          <p:cNvPr id="374788"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ru-RU" altLang="ja-JP" sz="4000" dirty="0" smtClean="0">
                <a:solidFill>
                  <a:srgbClr val="FFFFFF"/>
                </a:solidFill>
                <a:latin typeface="黑体"/>
                <a:ea typeface="黑体"/>
                <a:cs typeface="黑体"/>
              </a:rPr>
              <a:t>"</a:t>
            </a:r>
            <a:r>
              <a:rPr lang="zh-CN" altLang="en-US" sz="4000" dirty="0" smtClean="0">
                <a:solidFill>
                  <a:srgbClr val="FFFFFF"/>
                </a:solidFill>
                <a:latin typeface="黑体"/>
                <a:ea typeface="黑体"/>
                <a:cs typeface="黑体"/>
              </a:rPr>
              <a:t>我又告诉你们</a:t>
            </a:r>
            <a:r>
              <a:rPr lang="zh-CN" altLang="en-US" sz="4000" dirty="0">
                <a:solidFill>
                  <a:srgbClr val="FFFFFF"/>
                </a:solidFill>
                <a:latin typeface="黑体"/>
                <a:ea typeface="黑体"/>
                <a:cs typeface="黑体"/>
              </a:rPr>
              <a:t>，若是你们中间有</a:t>
            </a:r>
            <a:r>
              <a:rPr lang="zh-CN" altLang="en-US" sz="4000" dirty="0">
                <a:solidFill>
                  <a:srgbClr val="FFFF00"/>
                </a:solidFill>
                <a:latin typeface="黑体"/>
                <a:ea typeface="黑体"/>
                <a:cs typeface="黑体"/>
              </a:rPr>
              <a:t>两个人</a:t>
            </a:r>
            <a:r>
              <a:rPr lang="zh-CN" altLang="en-US" sz="4000" dirty="0">
                <a:solidFill>
                  <a:srgbClr val="FFFFFF"/>
                </a:solidFill>
                <a:latin typeface="黑体"/>
                <a:ea typeface="黑体"/>
                <a:cs typeface="黑体"/>
              </a:rPr>
              <a:t>在地上，同心合意地求什么事，我在天上的父，必为他们成全。 </a:t>
            </a:r>
            <a:r>
              <a:rPr lang="ru-RU" altLang="ja-JP" sz="4000" dirty="0" smtClean="0">
                <a:solidFill>
                  <a:srgbClr val="FFFFFF"/>
                </a:solidFill>
                <a:latin typeface="黑体"/>
                <a:ea typeface="黑体"/>
                <a:cs typeface="黑体"/>
              </a:rPr>
              <a:t>"</a:t>
            </a:r>
            <a:r>
              <a:rPr lang="en-US" altLang="ja-JP" sz="4000" dirty="0" smtClean="0">
                <a:solidFill>
                  <a:srgbClr val="FFFFFF"/>
                </a:solidFill>
                <a:latin typeface="黑体"/>
                <a:ea typeface="黑体"/>
                <a:cs typeface="黑体"/>
              </a:rPr>
              <a:t> </a:t>
            </a:r>
            <a:r>
              <a:rPr lang="en-US" altLang="ja-JP" sz="4000" dirty="0">
                <a:solidFill>
                  <a:srgbClr val="FFFFFF"/>
                </a:solidFill>
                <a:latin typeface="黑体"/>
                <a:ea typeface="黑体"/>
                <a:cs typeface="黑体"/>
              </a:rPr>
              <a:t/>
            </a:r>
            <a:br>
              <a:rPr lang="en-US" altLang="ja-JP" sz="4000" dirty="0">
                <a:solidFill>
                  <a:srgbClr val="FFFFFF"/>
                </a:solidFill>
                <a:latin typeface="黑体"/>
                <a:ea typeface="黑体"/>
                <a:cs typeface="黑体"/>
              </a:rPr>
            </a:br>
            <a:r>
              <a:rPr lang="zh-CN" altLang="en-US" sz="3200" dirty="0">
                <a:solidFill>
                  <a:srgbClr val="FFFFFF"/>
                </a:solidFill>
                <a:latin typeface="黑体"/>
                <a:ea typeface="黑体"/>
                <a:cs typeface="黑体"/>
              </a:rPr>
              <a:t>（和合本）</a:t>
            </a:r>
          </a:p>
        </p:txBody>
      </p:sp>
    </p:spTree>
    <p:extLst>
      <p:ext uri="{BB962C8B-B14F-4D97-AF65-F5344CB8AC3E}">
        <p14:creationId xmlns:p14="http://schemas.microsoft.com/office/powerpoint/2010/main" val="297398636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1187624" y="762000"/>
            <a:ext cx="7270576" cy="2286000"/>
          </a:xfrm>
          <a:effectLst>
            <a:outerShdw blurRad="63500" algn="ctr" rotWithShape="0">
              <a:schemeClr val="tx2">
                <a:alpha val="75000"/>
              </a:schemeClr>
            </a:outerShdw>
          </a:effectLst>
        </p:spPr>
        <p:txBody>
          <a:bodyPr/>
          <a:lstStyle/>
          <a:p>
            <a:pPr eaLnBrk="1" hangingPunct="1">
              <a:defRPr/>
            </a:pPr>
            <a:r>
              <a:rPr lang="zh-TW" altLang="en-US" sz="5400" b="1" dirty="0" smtClean="0">
                <a:solidFill>
                  <a:srgbClr val="FFFFFF"/>
                </a:solidFill>
                <a:latin typeface="黑体"/>
                <a:ea typeface="黑体"/>
                <a:cs typeface="黑体"/>
              </a:rPr>
              <a:t>诗篇 </a:t>
            </a:r>
            <a:r>
              <a:rPr lang="en-US" sz="5400" b="1" dirty="0" smtClean="0">
                <a:solidFill>
                  <a:srgbClr val="FFFFFF"/>
                </a:solidFill>
                <a:latin typeface="黑体"/>
                <a:ea typeface="黑体"/>
                <a:cs typeface="黑体"/>
              </a:rPr>
              <a:t> 82:1,6</a:t>
            </a:r>
            <a:br>
              <a:rPr lang="en-US" sz="5400" b="1" dirty="0" smtClean="0">
                <a:solidFill>
                  <a:srgbClr val="FFFFFF"/>
                </a:solidFill>
                <a:latin typeface="黑体"/>
                <a:ea typeface="黑体"/>
                <a:cs typeface="黑体"/>
              </a:rPr>
            </a:br>
            <a:r>
              <a:rPr lang="en-US" sz="5400" b="1" dirty="0" smtClean="0">
                <a:solidFill>
                  <a:srgbClr val="FFFFFF"/>
                </a:solidFill>
                <a:latin typeface="黑体"/>
                <a:ea typeface="黑体"/>
                <a:cs typeface="黑体"/>
              </a:rPr>
              <a:t> (</a:t>
            </a:r>
            <a:r>
              <a:rPr lang="zh-CN" altLang="en-US" sz="5400" b="1" dirty="0" smtClean="0">
                <a:solidFill>
                  <a:srgbClr val="FFFFFF"/>
                </a:solidFill>
                <a:latin typeface="黑体"/>
                <a:ea typeface="黑体"/>
                <a:cs typeface="黑体"/>
              </a:rPr>
              <a:t>给以色列的统治者／神明</a:t>
            </a:r>
            <a:r>
              <a:rPr lang="en-US" sz="5400" b="1" dirty="0" smtClean="0">
                <a:solidFill>
                  <a:srgbClr val="FFFFFF"/>
                </a:solidFill>
                <a:latin typeface="黑体"/>
                <a:ea typeface="黑体"/>
                <a:cs typeface="黑体"/>
              </a:rPr>
              <a:t>) </a:t>
            </a:r>
          </a:p>
        </p:txBody>
      </p:sp>
      <p:sp>
        <p:nvSpPr>
          <p:cNvPr id="328707" name="Rectangle 3"/>
          <p:cNvSpPr>
            <a:spLocks noGrp="1" noChangeArrowheads="1"/>
          </p:cNvSpPr>
          <p:nvPr>
            <p:ph type="subTitle" idx="1"/>
          </p:nvPr>
        </p:nvSpPr>
        <p:spPr>
          <a:xfrm>
            <a:off x="1908175" y="3644900"/>
            <a:ext cx="5184775" cy="2971800"/>
          </a:xfrm>
          <a:effectLst>
            <a:outerShdw blurRad="38100" algn="ctr" rotWithShape="0">
              <a:srgbClr val="FFFFFF">
                <a:alpha val="75000"/>
              </a:srgbClr>
            </a:outerShdw>
          </a:effectLst>
        </p:spPr>
        <p:txBody>
          <a:bodyPr/>
          <a:lstStyle/>
          <a:p>
            <a:r>
              <a:rPr lang="ru-RU" sz="4000" b="1" dirty="0" smtClean="0">
                <a:effectLst>
                  <a:glow rad="228600">
                    <a:srgbClr val="FFFFFF"/>
                  </a:glow>
                </a:effectLst>
                <a:latin typeface="黑体"/>
                <a:ea typeface="黑体"/>
                <a:cs typeface="黑体"/>
              </a:rPr>
              <a:t>"</a:t>
            </a:r>
            <a:r>
              <a:rPr lang="zh-TW" altLang="en-US" sz="4000" b="1" dirty="0" smtClean="0">
                <a:effectLst>
                  <a:glow rad="228600">
                    <a:srgbClr val="FFFFFF"/>
                  </a:glow>
                </a:effectLst>
                <a:latin typeface="黑体"/>
                <a:ea typeface="黑体"/>
                <a:cs typeface="黑体"/>
              </a:rPr>
              <a:t>我曾说过：</a:t>
            </a:r>
            <a:r>
              <a:rPr lang="ru-RU" altLang="zh-TW" sz="4000" b="1" dirty="0" smtClean="0">
                <a:effectLst>
                  <a:glow rad="228600">
                    <a:srgbClr val="FFFFFF"/>
                  </a:glow>
                </a:effectLst>
                <a:latin typeface="黑体"/>
                <a:ea typeface="黑体"/>
                <a:cs typeface="黑体"/>
              </a:rPr>
              <a:t>"</a:t>
            </a:r>
            <a:r>
              <a:rPr lang="zh-TW" altLang="en-US" sz="4000" b="1" dirty="0" smtClean="0">
                <a:effectLst>
                  <a:glow rad="228600">
                    <a:srgbClr val="FFFFFF"/>
                  </a:glow>
                </a:effectLst>
                <a:latin typeface="黑体"/>
                <a:ea typeface="黑体"/>
                <a:cs typeface="黑体"/>
              </a:rPr>
              <a:t>你们</a:t>
            </a:r>
            <a:r>
              <a:rPr lang="zh-TW" altLang="en-US" sz="4000" b="1" dirty="0">
                <a:effectLst>
                  <a:glow rad="228600">
                    <a:srgbClr val="FFFFFF"/>
                  </a:glow>
                </a:effectLst>
                <a:latin typeface="黑体"/>
                <a:ea typeface="黑体"/>
                <a:cs typeface="黑体"/>
              </a:rPr>
              <a:t>都是神，是至高者的儿子。</a:t>
            </a:r>
            <a:r>
              <a:rPr lang="en-US" sz="4000" b="1" dirty="0">
                <a:effectLst>
                  <a:glow rad="228600">
                    <a:srgbClr val="FFFFFF"/>
                  </a:glow>
                </a:effectLst>
                <a:latin typeface="黑体"/>
                <a:ea typeface="黑体"/>
                <a:cs typeface="黑体"/>
              </a:rPr>
              <a:t>… </a:t>
            </a:r>
            <a:r>
              <a:rPr lang="zh-CN" altLang="en-US" sz="4000" b="1" dirty="0">
                <a:effectLst>
                  <a:glow rad="228600">
                    <a:srgbClr val="FFFFFF"/>
                  </a:glow>
                </a:effectLst>
                <a:latin typeface="黑体"/>
                <a:ea typeface="黑体"/>
                <a:cs typeface="黑体"/>
              </a:rPr>
              <a:t>但你却仍然像人一样死亡</a:t>
            </a:r>
            <a:r>
              <a:rPr lang="en-US" sz="4000" b="1" dirty="0" smtClean="0">
                <a:effectLst>
                  <a:glow rad="228600">
                    <a:srgbClr val="FFFFFF"/>
                  </a:glow>
                </a:effectLst>
                <a:latin typeface="黑体"/>
                <a:ea typeface="黑体"/>
                <a:cs typeface="黑体"/>
              </a:rPr>
              <a:t>…</a:t>
            </a:r>
            <a:r>
              <a:rPr lang="ru-RU" sz="4000" b="1" dirty="0" smtClean="0">
                <a:effectLst>
                  <a:glow rad="228600">
                    <a:srgbClr val="FFFFFF"/>
                  </a:glow>
                </a:effectLst>
                <a:latin typeface="黑体"/>
                <a:ea typeface="黑体"/>
                <a:cs typeface="黑体"/>
              </a:rPr>
              <a:t>"</a:t>
            </a:r>
            <a:endParaRPr lang="en-US" sz="4000" b="1" dirty="0">
              <a:effectLst>
                <a:glow rad="228600">
                  <a:srgbClr val="FFFFFF"/>
                </a:glow>
              </a:effectLst>
              <a:latin typeface="黑体"/>
              <a:ea typeface="黑体"/>
              <a:cs typeface="黑体"/>
            </a:endParaRPr>
          </a:p>
        </p:txBody>
      </p:sp>
    </p:spTree>
    <p:extLst>
      <p:ext uri="{BB962C8B-B14F-4D97-AF65-F5344CB8AC3E}">
        <p14:creationId xmlns:p14="http://schemas.microsoft.com/office/powerpoint/2010/main" val="2454955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5" descr="relationships on beach.jpg"/>
          <p:cNvPicPr>
            <a:picLocks noChangeAspect="1"/>
          </p:cNvPicPr>
          <p:nvPr/>
        </p:nvPicPr>
        <p:blipFill>
          <a:blip r:embed="rId4">
            <a:extLst>
              <a:ext uri="{28A0092B-C50C-407E-A947-70E740481C1C}">
                <a14:useLocalDpi xmlns:a14="http://schemas.microsoft.com/office/drawing/2010/main" val="0"/>
              </a:ext>
            </a:extLst>
          </a:blip>
          <a:srcRect r="10922"/>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7"/>
              </a:schemeClr>
            </a:outerShdw>
          </a:effectLst>
        </p:spPr>
        <p:txBody>
          <a:bodyPr/>
          <a:lstStyle/>
          <a:p>
            <a:pPr eaLnBrk="1" hangingPunct="1"/>
            <a:r>
              <a:rPr lang="zh-CN" altLang="en-US" sz="6600" b="1" dirty="0">
                <a:solidFill>
                  <a:schemeClr val="bg1"/>
                </a:solidFill>
                <a:latin typeface="黑体"/>
                <a:ea typeface="黑体"/>
                <a:cs typeface="黑体"/>
              </a:rPr>
              <a:t>为何要执行处分</a:t>
            </a:r>
            <a:r>
              <a:rPr lang="en-US" altLang="ja-JP" sz="6600" b="1" dirty="0">
                <a:solidFill>
                  <a:schemeClr val="bg1"/>
                </a:solidFill>
                <a:latin typeface="黑体"/>
                <a:ea typeface="黑体"/>
                <a:cs typeface="黑体"/>
              </a:rPr>
              <a:t>? </a:t>
            </a:r>
            <a:r>
              <a:rPr lang="en-US" altLang="ja-JP" sz="6000" b="1" dirty="0">
                <a:solidFill>
                  <a:schemeClr val="bg1"/>
                </a:solidFill>
                <a:latin typeface="黑体"/>
                <a:ea typeface="黑体"/>
                <a:cs typeface="黑体"/>
              </a:rPr>
              <a:t> </a:t>
            </a:r>
            <a:br>
              <a:rPr lang="en-US" altLang="ja-JP" sz="6000" b="1" dirty="0">
                <a:solidFill>
                  <a:schemeClr val="bg1"/>
                </a:solidFill>
                <a:latin typeface="黑体"/>
                <a:ea typeface="黑体"/>
                <a:cs typeface="黑体"/>
              </a:rPr>
            </a:br>
            <a:r>
              <a:rPr lang="zh-CN" altLang="en-US" b="1" dirty="0">
                <a:solidFill>
                  <a:schemeClr val="bg1"/>
                </a:solidFill>
                <a:latin typeface="黑体"/>
                <a:ea typeface="黑体"/>
                <a:cs typeface="黑体"/>
              </a:rPr>
              <a:t>当我们尝试挽回</a:t>
            </a:r>
            <a:r>
              <a:rPr lang="en-US" altLang="ja-JP" b="1" dirty="0">
                <a:solidFill>
                  <a:schemeClr val="bg1"/>
                </a:solidFill>
                <a:latin typeface="黑体"/>
                <a:ea typeface="黑体"/>
                <a:cs typeface="黑体"/>
              </a:rPr>
              <a:t>…</a:t>
            </a:r>
            <a:endParaRPr lang="en-US" altLang="zh-CN" b="1" dirty="0">
              <a:solidFill>
                <a:srgbClr val="FFFFFF"/>
              </a:solidFill>
              <a:latin typeface="黑体"/>
              <a:ea typeface="黑体"/>
              <a:cs typeface="黑体"/>
            </a:endParaRPr>
          </a:p>
        </p:txBody>
      </p:sp>
      <p:sp>
        <p:nvSpPr>
          <p:cNvPr id="1082372" name="Text Box 4"/>
          <p:cNvSpPr txBox="1">
            <a:spLocks noChangeArrowheads="1"/>
          </p:cNvSpPr>
          <p:nvPr/>
        </p:nvSpPr>
        <p:spPr bwMode="auto">
          <a:xfrm>
            <a:off x="-152400" y="2438400"/>
            <a:ext cx="3733800" cy="3046413"/>
          </a:xfrm>
          <a:prstGeom prst="rect">
            <a:avLst/>
          </a:prstGeom>
          <a:noFill/>
          <a:ln>
            <a:noFill/>
          </a:ln>
          <a:effectLs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4800" b="1" dirty="0">
                <a:solidFill>
                  <a:srgbClr val="FFFFFF"/>
                </a:solidFill>
                <a:effectLst>
                  <a:outerShdw blurRad="50800" dist="63500" dir="2700000" algn="tl" rotWithShape="0">
                    <a:srgbClr val="000000"/>
                  </a:outerShdw>
                </a:effectLst>
                <a:latin typeface="黑体"/>
                <a:ea typeface="黑体"/>
                <a:cs typeface="黑体"/>
              </a:rPr>
              <a:t>我们代</a:t>
            </a:r>
            <a:r>
              <a:rPr lang="zh-CN" altLang="en-US" sz="4800" b="1" dirty="0">
                <a:solidFill>
                  <a:srgbClr val="FFFF00"/>
                </a:solidFill>
                <a:effectLst>
                  <a:outerShdw blurRad="50800" dist="63500" dir="2700000" algn="tl" rotWithShape="0">
                    <a:srgbClr val="000000"/>
                  </a:outerShdw>
                </a:effectLst>
                <a:latin typeface="黑体"/>
                <a:ea typeface="黑体"/>
                <a:cs typeface="黑体"/>
              </a:rPr>
              <a:t>父</a:t>
            </a:r>
            <a:r>
              <a:rPr lang="en-US" altLang="zh-CN" sz="4800" b="1" dirty="0">
                <a:solidFill>
                  <a:srgbClr val="FFFF00"/>
                </a:solidFill>
                <a:effectLst>
                  <a:outerShdw blurRad="50800" dist="63500" dir="2700000" algn="tl" rotWithShape="0">
                    <a:srgbClr val="000000"/>
                  </a:outerShdw>
                </a:effectLst>
                <a:latin typeface="黑体"/>
                <a:ea typeface="黑体"/>
                <a:cs typeface="黑体"/>
              </a:rPr>
              <a:t/>
            </a:r>
            <a:br>
              <a:rPr lang="en-US" altLang="zh-CN" sz="4800" b="1" dirty="0">
                <a:solidFill>
                  <a:srgbClr val="FFFF00"/>
                </a:solidFill>
                <a:effectLst>
                  <a:outerShdw blurRad="50800" dist="63500" dir="2700000" algn="tl" rotWithShape="0">
                    <a:srgbClr val="000000"/>
                  </a:outerShdw>
                </a:effectLst>
                <a:latin typeface="黑体"/>
                <a:ea typeface="黑体"/>
                <a:cs typeface="黑体"/>
              </a:rPr>
            </a:br>
            <a:r>
              <a:rPr lang="zh-CN" altLang="en-US" sz="4800" b="1" dirty="0">
                <a:solidFill>
                  <a:srgbClr val="FFFFFF"/>
                </a:solidFill>
                <a:effectLst>
                  <a:outerShdw blurRad="50800" dist="63500" dir="2700000" algn="tl" rotWithShape="0">
                    <a:srgbClr val="000000"/>
                  </a:outerShdw>
                </a:effectLst>
                <a:latin typeface="黑体"/>
                <a:ea typeface="黑体"/>
                <a:cs typeface="黑体"/>
              </a:rPr>
              <a:t>执行</a:t>
            </a:r>
            <a:r>
              <a:rPr lang="en-US" altLang="zh-CN" sz="4800" b="1" dirty="0">
                <a:solidFill>
                  <a:srgbClr val="FFFFFF"/>
                </a:solidFill>
                <a:effectLst>
                  <a:outerShdw blurRad="50800" dist="63500" dir="2700000" algn="tl" rotWithShape="0">
                    <a:srgbClr val="000000"/>
                  </a:outerShdw>
                </a:effectLst>
                <a:latin typeface="黑体"/>
                <a:ea typeface="黑体"/>
                <a:cs typeface="黑体"/>
              </a:rPr>
              <a:t/>
            </a:r>
            <a:br>
              <a:rPr lang="en-US" altLang="zh-CN" sz="4800" b="1" dirty="0">
                <a:solidFill>
                  <a:srgbClr val="FFFFFF"/>
                </a:solidFill>
                <a:effectLst>
                  <a:outerShdw blurRad="50800" dist="63500" dir="2700000" algn="tl" rotWithShape="0">
                    <a:srgbClr val="000000"/>
                  </a:outerShdw>
                </a:effectLst>
                <a:latin typeface="黑体"/>
                <a:ea typeface="黑体"/>
                <a:cs typeface="黑体"/>
              </a:rPr>
            </a:br>
            <a:r>
              <a:rPr lang="en-US" altLang="ja-JP" sz="4800" b="1" dirty="0">
                <a:solidFill>
                  <a:srgbClr val="FFFFFF"/>
                </a:solidFill>
                <a:effectLst>
                  <a:outerShdw blurRad="50800" dist="63500" dir="2700000" algn="tl" rotWithShape="0">
                    <a:srgbClr val="000000"/>
                  </a:outerShdw>
                </a:effectLst>
                <a:latin typeface="黑体"/>
                <a:ea typeface="黑体"/>
                <a:cs typeface="黑体"/>
              </a:rPr>
              <a:t/>
            </a:r>
            <a:br>
              <a:rPr lang="en-US" altLang="ja-JP" sz="4800" b="1" dirty="0">
                <a:solidFill>
                  <a:srgbClr val="FFFFFF"/>
                </a:solidFill>
                <a:effectLst>
                  <a:outerShdw blurRad="50800" dist="63500" dir="2700000" algn="tl" rotWithShape="0">
                    <a:srgbClr val="000000"/>
                  </a:outerShdw>
                </a:effectLst>
                <a:latin typeface="黑体"/>
                <a:ea typeface="黑体"/>
                <a:cs typeface="黑体"/>
              </a:rPr>
            </a:br>
            <a:r>
              <a:rPr lang="en-US" altLang="ja-JP" sz="4800" b="1" dirty="0">
                <a:solidFill>
                  <a:srgbClr val="FFFFFF"/>
                </a:solidFill>
                <a:effectLst>
                  <a:outerShdw blurRad="50800" dist="63500" dir="2700000" algn="tl" rotWithShape="0">
                    <a:srgbClr val="000000"/>
                  </a:outerShdw>
                </a:effectLst>
                <a:latin typeface="SimHei" charset="0"/>
                <a:cs typeface="Arial" charset="0"/>
              </a:rPr>
              <a:t>(18-19)</a:t>
            </a:r>
            <a:endParaRPr lang="en-US" altLang="zh-CN" sz="4800" b="1" dirty="0">
              <a:solidFill>
                <a:srgbClr val="FFFFFF"/>
              </a:solidFill>
              <a:effectLst>
                <a:outerShdw blurRad="50800" dist="63500" dir="2700000" algn="tl" rotWithShape="0">
                  <a:srgbClr val="000000"/>
                </a:outerShdw>
              </a:effectLst>
              <a:latin typeface="SimHei" charset="0"/>
              <a:cs typeface="Arial" charset="0"/>
            </a:endParaRPr>
          </a:p>
        </p:txBody>
      </p:sp>
      <p:sp>
        <p:nvSpPr>
          <p:cNvPr id="1082373" name="Text Box 5"/>
          <p:cNvSpPr txBox="1">
            <a:spLocks noChangeArrowheads="1"/>
          </p:cNvSpPr>
          <p:nvPr/>
        </p:nvSpPr>
        <p:spPr bwMode="auto">
          <a:xfrm>
            <a:off x="4644008" y="2492896"/>
            <a:ext cx="3883297" cy="3046413"/>
          </a:xfrm>
          <a:prstGeom prst="rect">
            <a:avLst/>
          </a:prstGeom>
          <a:noFill/>
          <a:ln>
            <a:noFill/>
          </a:ln>
          <a:effectLs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4800" b="1" dirty="0">
                <a:solidFill>
                  <a:srgbClr val="FFFFFF"/>
                </a:solidFill>
                <a:effectLst>
                  <a:outerShdw blurRad="50800" dist="63500" dir="2700000" algn="tl" rotWithShape="0">
                    <a:srgbClr val="000000"/>
                  </a:outerShdw>
                </a:effectLst>
                <a:latin typeface="黑体"/>
                <a:ea typeface="黑体"/>
                <a:cs typeface="黑体"/>
              </a:rPr>
              <a:t>我们在</a:t>
            </a:r>
            <a:r>
              <a:rPr lang="zh-CN" altLang="en-US" sz="4800" b="1" dirty="0">
                <a:solidFill>
                  <a:srgbClr val="FFFF00"/>
                </a:solidFill>
                <a:effectLst>
                  <a:outerShdw blurRad="50800" dist="63500" dir="2700000" algn="tl" rotWithShape="0">
                    <a:srgbClr val="000000"/>
                  </a:outerShdw>
                </a:effectLst>
                <a:latin typeface="黑体"/>
                <a:ea typeface="黑体"/>
                <a:cs typeface="黑体"/>
              </a:rPr>
              <a:t>基督</a:t>
            </a:r>
            <a:r>
              <a:rPr lang="en-US" altLang="zh-CN" sz="4800" b="1" dirty="0">
                <a:solidFill>
                  <a:srgbClr val="FFFF00"/>
                </a:solidFill>
                <a:effectLst>
                  <a:outerShdw blurRad="50800" dist="63500" dir="2700000" algn="tl" rotWithShape="0">
                    <a:srgbClr val="000000"/>
                  </a:outerShdw>
                </a:effectLst>
                <a:latin typeface="黑体"/>
                <a:ea typeface="黑体"/>
                <a:cs typeface="黑体"/>
              </a:rPr>
              <a:t/>
            </a:r>
            <a:br>
              <a:rPr lang="en-US" altLang="zh-CN" sz="4800" b="1" dirty="0">
                <a:solidFill>
                  <a:srgbClr val="FFFF00"/>
                </a:solidFill>
                <a:effectLst>
                  <a:outerShdw blurRad="50800" dist="63500" dir="2700000" algn="tl" rotWithShape="0">
                    <a:srgbClr val="000000"/>
                  </a:outerShdw>
                </a:effectLst>
                <a:latin typeface="黑体"/>
                <a:ea typeface="黑体"/>
                <a:cs typeface="黑体"/>
              </a:rPr>
            </a:br>
            <a:r>
              <a:rPr lang="zh-CN" altLang="en-US" sz="4800" b="1" dirty="0">
                <a:solidFill>
                  <a:srgbClr val="FFFFFF"/>
                </a:solidFill>
                <a:effectLst>
                  <a:outerShdw blurRad="50800" dist="63500" dir="2700000" algn="tl" rotWithShape="0">
                    <a:srgbClr val="000000"/>
                  </a:outerShdw>
                </a:effectLst>
                <a:latin typeface="黑体"/>
                <a:ea typeface="黑体"/>
                <a:cs typeface="黑体"/>
              </a:rPr>
              <a:t>面前并以他的权柄执行</a:t>
            </a:r>
            <a:r>
              <a:rPr lang="en-US" altLang="ja-JP" sz="4800" b="1" dirty="0">
                <a:solidFill>
                  <a:srgbClr val="FFFFFF"/>
                </a:solidFill>
                <a:effectLst>
                  <a:outerShdw blurRad="50800" dist="63500" dir="2700000" algn="tl" rotWithShape="0">
                    <a:srgbClr val="000000"/>
                  </a:outerShdw>
                </a:effectLst>
                <a:latin typeface="黑体"/>
                <a:ea typeface="黑体"/>
                <a:cs typeface="黑体"/>
              </a:rPr>
              <a:t/>
            </a:r>
            <a:br>
              <a:rPr lang="en-US" altLang="ja-JP" sz="4800" b="1" dirty="0">
                <a:solidFill>
                  <a:srgbClr val="FFFFFF"/>
                </a:solidFill>
                <a:effectLst>
                  <a:outerShdw blurRad="50800" dist="63500" dir="2700000" algn="tl" rotWithShape="0">
                    <a:srgbClr val="000000"/>
                  </a:outerShdw>
                </a:effectLst>
                <a:latin typeface="黑体"/>
                <a:ea typeface="黑体"/>
                <a:cs typeface="黑体"/>
              </a:rPr>
            </a:br>
            <a:r>
              <a:rPr lang="en-US" altLang="ja-JP" sz="4800" b="1" dirty="0">
                <a:solidFill>
                  <a:srgbClr val="FFFFFF"/>
                </a:solidFill>
                <a:effectLst>
                  <a:outerShdw blurRad="50800" dist="63500" dir="2700000" algn="tl" rotWithShape="0">
                    <a:srgbClr val="000000"/>
                  </a:outerShdw>
                </a:effectLst>
                <a:latin typeface="SimHei" charset="0"/>
                <a:cs typeface="Arial" charset="0"/>
              </a:rPr>
              <a:t>(20)</a:t>
            </a:r>
            <a:endParaRPr lang="en-US" altLang="zh-CN" sz="4800" b="1" dirty="0">
              <a:solidFill>
                <a:srgbClr val="FFFFFF"/>
              </a:solidFill>
              <a:effectLst>
                <a:outerShdw blurRad="50800" dist="63500" dir="2700000" algn="tl" rotWithShape="0">
                  <a:srgbClr val="000000"/>
                </a:outerShdw>
              </a:effectLst>
              <a:latin typeface="SimHei" charset="0"/>
              <a:cs typeface="Arial" charset="0"/>
            </a:endParaRPr>
          </a:p>
        </p:txBody>
      </p:sp>
    </p:spTree>
    <p:extLst>
      <p:ext uri="{BB962C8B-B14F-4D97-AF65-F5344CB8AC3E}">
        <p14:creationId xmlns:p14="http://schemas.microsoft.com/office/powerpoint/2010/main" val="18338460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882" name="Picture 1" descr="matt 18.20.jpg"/>
          <p:cNvPicPr>
            <a:picLocks noChangeAspect="1"/>
          </p:cNvPicPr>
          <p:nvPr/>
        </p:nvPicPr>
        <p:blipFill>
          <a:blip r:embed="rId3">
            <a:extLst>
              <a:ext uri="{28A0092B-C50C-407E-A947-70E740481C1C}">
                <a14:useLocalDpi xmlns:a14="http://schemas.microsoft.com/office/drawing/2010/main" val="0"/>
              </a:ext>
            </a:extLst>
          </a:blip>
          <a:srcRect r="20383"/>
          <a:stretch>
            <a:fillRect/>
          </a:stretch>
        </p:blipFill>
        <p:spPr bwMode="auto">
          <a:xfrm>
            <a:off x="0" y="2628900"/>
            <a:ext cx="50561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83" name="Rectangle 2"/>
          <p:cNvSpPr>
            <a:spLocks noGrp="1" noChangeArrowheads="1"/>
          </p:cNvSpPr>
          <p:nvPr>
            <p:ph type="title"/>
          </p:nvPr>
        </p:nvSpPr>
        <p:spPr>
          <a:xfrm>
            <a:off x="683568" y="549275"/>
            <a:ext cx="7632848" cy="1065213"/>
          </a:xfrm>
        </p:spPr>
        <p:txBody>
          <a:bodyPr/>
          <a:lstStyle/>
          <a:p>
            <a:pPr eaLnBrk="1" hangingPunct="1"/>
            <a:r>
              <a:rPr lang="zh-CN" altLang="en-US" sz="6000" b="1" i="1" dirty="0" smtClean="0">
                <a:solidFill>
                  <a:schemeClr val="bg1"/>
                </a:solidFill>
                <a:latin typeface="黑体"/>
                <a:ea typeface="黑体"/>
                <a:cs typeface="黑体"/>
              </a:rPr>
              <a:t>太</a:t>
            </a:r>
            <a:r>
              <a:rPr lang="en-US" altLang="ja-JP" sz="6000" b="1" i="1" dirty="0">
                <a:solidFill>
                  <a:schemeClr val="bg1"/>
                </a:solidFill>
                <a:latin typeface="SimHei" charset="0"/>
                <a:ea typeface="MS PGothic" charset="0"/>
                <a:cs typeface="SimHei" charset="0"/>
              </a:rPr>
              <a:t>18:20</a:t>
            </a:r>
            <a:endParaRPr lang="en-US" altLang="zh-CN" sz="6000" i="1" dirty="0">
              <a:solidFill>
                <a:schemeClr val="bg1"/>
              </a:solidFill>
              <a:latin typeface="SimHei" charset="0"/>
              <a:ea typeface="MS PGothic" charset="0"/>
              <a:cs typeface="SimHei" charset="0"/>
            </a:endParaRPr>
          </a:p>
        </p:txBody>
      </p:sp>
      <p:sp>
        <p:nvSpPr>
          <p:cNvPr id="378884" name="Rectangle 2"/>
          <p:cNvSpPr txBox="1">
            <a:spLocks noChangeArrowheads="1"/>
          </p:cNvSpPr>
          <p:nvPr/>
        </p:nvSpPr>
        <p:spPr bwMode="auto">
          <a:xfrm>
            <a:off x="4499992" y="1412875"/>
            <a:ext cx="439318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ru-RU" altLang="ja-JP" sz="4000" b="1" dirty="0" smtClean="0">
                <a:solidFill>
                  <a:srgbClr val="FFFFFF"/>
                </a:solidFill>
                <a:latin typeface="黑体"/>
                <a:ea typeface="黑体"/>
                <a:cs typeface="黑体"/>
              </a:rPr>
              <a:t>"</a:t>
            </a:r>
            <a:r>
              <a:rPr lang="zh-CN" altLang="en-US" sz="4000" b="1" dirty="0" smtClean="0">
                <a:solidFill>
                  <a:srgbClr val="FFFFFF"/>
                </a:solidFill>
                <a:latin typeface="黑体"/>
                <a:ea typeface="黑体"/>
                <a:cs typeface="黑体"/>
              </a:rPr>
              <a:t>因为无论在哪里</a:t>
            </a:r>
            <a:r>
              <a:rPr lang="zh-CN" altLang="en-US" sz="4000" b="1" dirty="0">
                <a:solidFill>
                  <a:srgbClr val="FFFFFF"/>
                </a:solidFill>
                <a:latin typeface="黑体"/>
                <a:ea typeface="黑体"/>
                <a:cs typeface="黑体"/>
              </a:rPr>
              <a:t>，有</a:t>
            </a:r>
            <a:r>
              <a:rPr lang="zh-CN" altLang="en-US" sz="4000" b="1" dirty="0">
                <a:solidFill>
                  <a:srgbClr val="FFFF00"/>
                </a:solidFill>
                <a:latin typeface="黑体"/>
                <a:ea typeface="黑体"/>
                <a:cs typeface="黑体"/>
              </a:rPr>
              <a:t>两三个人</a:t>
            </a:r>
            <a:r>
              <a:rPr lang="zh-CN" altLang="en-US" sz="4000" b="1" dirty="0">
                <a:solidFill>
                  <a:srgbClr val="FFFFFF"/>
                </a:solidFill>
                <a:latin typeface="黑体"/>
                <a:ea typeface="黑体"/>
                <a:cs typeface="黑体"/>
              </a:rPr>
              <a:t>奉我的名聚会，那里就有我在他们中间 </a:t>
            </a:r>
            <a:r>
              <a:rPr lang="zh-CN" altLang="en-US" sz="4000" b="1" dirty="0" smtClean="0">
                <a:solidFill>
                  <a:srgbClr val="FFFFFF"/>
                </a:solidFill>
                <a:latin typeface="黑体"/>
                <a:ea typeface="黑体"/>
                <a:cs typeface="黑体"/>
              </a:rPr>
              <a:t>。</a:t>
            </a:r>
            <a:r>
              <a:rPr lang="ru-RU" altLang="ja-JP" sz="4000" b="1" dirty="0" smtClean="0">
                <a:solidFill>
                  <a:srgbClr val="FFFFFF"/>
                </a:solidFill>
                <a:latin typeface="黑体"/>
                <a:ea typeface="黑体"/>
                <a:cs typeface="黑体"/>
              </a:rPr>
              <a:t>"</a:t>
            </a:r>
            <a:r>
              <a:rPr lang="en-US" altLang="ja-JP" sz="4000" b="1" dirty="0">
                <a:solidFill>
                  <a:srgbClr val="FFFFFF"/>
                </a:solidFill>
                <a:latin typeface="黑体"/>
                <a:ea typeface="黑体"/>
                <a:cs typeface="黑体"/>
              </a:rPr>
              <a:t/>
            </a:r>
            <a:br>
              <a:rPr lang="en-US" altLang="ja-JP" sz="4000" b="1" dirty="0">
                <a:solidFill>
                  <a:srgbClr val="FFFFFF"/>
                </a:solidFill>
                <a:latin typeface="黑体"/>
                <a:ea typeface="黑体"/>
                <a:cs typeface="黑体"/>
              </a:rPr>
            </a:br>
            <a:r>
              <a:rPr lang="zh-CN" altLang="en-US" sz="3200" b="1" dirty="0">
                <a:solidFill>
                  <a:srgbClr val="FFFFFF"/>
                </a:solidFill>
                <a:latin typeface="黑体"/>
                <a:ea typeface="黑体"/>
                <a:cs typeface="黑体"/>
              </a:rPr>
              <a:t>（和合本）</a:t>
            </a:r>
            <a:endParaRPr lang="zh-CN" altLang="en-US" sz="3200" dirty="0">
              <a:solidFill>
                <a:srgbClr val="FFFFFF"/>
              </a:solidFill>
              <a:latin typeface="黑体"/>
              <a:ea typeface="黑体"/>
              <a:cs typeface="黑体"/>
            </a:endParaRPr>
          </a:p>
        </p:txBody>
      </p:sp>
    </p:spTree>
    <p:extLst>
      <p:ext uri="{BB962C8B-B14F-4D97-AF65-F5344CB8AC3E}">
        <p14:creationId xmlns:p14="http://schemas.microsoft.com/office/powerpoint/2010/main" val="296693806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zh-CN" altLang="en-US" sz="4000" b="1" dirty="0" smtClean="0">
                <a:solidFill>
                  <a:schemeClr val="bg1"/>
                </a:solidFill>
                <a:latin typeface="黑体"/>
                <a:ea typeface="黑体"/>
                <a:cs typeface="黑体"/>
              </a:rPr>
              <a:t>我们</a:t>
            </a:r>
            <a:r>
              <a:rPr lang="zh-CN" altLang="en-US" sz="4000" b="1" i="1" dirty="0" smtClean="0">
                <a:solidFill>
                  <a:srgbClr val="FFFF00"/>
                </a:solidFill>
                <a:latin typeface="黑体"/>
                <a:ea typeface="黑体"/>
                <a:cs typeface="黑体"/>
              </a:rPr>
              <a:t>为何</a:t>
            </a:r>
            <a:r>
              <a:rPr lang="zh-CN" altLang="en-US" sz="4000" b="1" dirty="0" smtClean="0">
                <a:solidFill>
                  <a:schemeClr val="bg1"/>
                </a:solidFill>
                <a:latin typeface="黑体"/>
                <a:ea typeface="黑体"/>
                <a:cs typeface="黑体"/>
              </a:rPr>
              <a:t>要合宜地挽回犯了罪的基督徒呢？</a:t>
            </a:r>
            <a:endParaRPr lang="en-US" sz="3600" dirty="0">
              <a:solidFill>
                <a:schemeClr val="tx1"/>
              </a:solidFill>
              <a:latin typeface="黑体"/>
              <a:ea typeface="黑体"/>
              <a:cs typeface="黑体"/>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4664"/>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endParaRPr>
          </a:p>
        </p:txBody>
      </p:sp>
    </p:spTree>
    <p:extLst>
      <p:ext uri="{BB962C8B-B14F-4D97-AF65-F5344CB8AC3E}">
        <p14:creationId xmlns:p14="http://schemas.microsoft.com/office/powerpoint/2010/main" val="23147369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243714" name="Rectangle 3"/>
          <p:cNvSpPr>
            <a:spLocks noGrp="1" noChangeArrowheads="1"/>
          </p:cNvSpPr>
          <p:nvPr>
            <p:ph type="title" idx="4294967295"/>
          </p:nvPr>
        </p:nvSpPr>
        <p:spPr/>
        <p:txBody>
          <a:bodyPr/>
          <a:lstStyle/>
          <a:p>
            <a:r>
              <a:rPr lang="en-US">
                <a:solidFill>
                  <a:schemeClr val="bg2"/>
                </a:solidFill>
                <a:latin typeface="Times New Roman" charset="0"/>
                <a:ea typeface="ＭＳ Ｐゴシック" charset="0"/>
              </a:rPr>
              <a:t>Black</a:t>
            </a:r>
            <a:endParaRPr lang="en-US">
              <a:latin typeface="Times New Roman" charset="0"/>
              <a:ea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45" name="Picture 1" descr="forgive.jpg"/>
          <p:cNvPicPr>
            <a:picLocks noChangeAspect="1"/>
          </p:cNvPicPr>
          <p:nvPr/>
        </p:nvPicPr>
        <p:blipFill>
          <a:blip r:embed="rId4">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179512" y="332656"/>
            <a:ext cx="6781800" cy="1090613"/>
          </a:xfrm>
          <a:noFill/>
          <a:ln>
            <a:noFill/>
          </a:ln>
        </p:spPr>
        <p:txBody>
          <a:bodyPr vert="horz" wrap="square" lIns="91440" tIns="45720" rIns="91440" bIns="45720" numCol="1" anchor="t" anchorCtr="0" compatLnSpc="1">
            <a:prstTxWarp prst="textNoShape">
              <a:avLst/>
            </a:prstTxWarp>
          </a:bodyPr>
          <a:lstStyle/>
          <a:p>
            <a:pPr algn="l" eaLnBrk="1" hangingPunct="1">
              <a:spcBef>
                <a:spcPct val="20000"/>
              </a:spcBef>
              <a:buClr>
                <a:schemeClr val="tx2"/>
              </a:buClr>
              <a:buSzPct val="70000"/>
              <a:buFont typeface="Wingdings" charset="0"/>
              <a:buNone/>
            </a:pPr>
            <a:r>
              <a:rPr lang="zh-CN" altLang="en-US" sz="6600" dirty="0">
                <a:solidFill>
                  <a:srgbClr val="FFFFFF"/>
                </a:solidFill>
                <a:effectLst>
                  <a:glow rad="292100">
                    <a:srgbClr val="000000">
                      <a:alpha val="90000"/>
                    </a:srgbClr>
                  </a:glow>
                </a:effectLst>
                <a:latin typeface="黑体"/>
                <a:ea typeface="黑体"/>
                <a:cs typeface="黑体"/>
              </a:rPr>
              <a:t>中心意思</a:t>
            </a:r>
            <a:r>
              <a:rPr lang="en-US" altLang="ja-JP" sz="6600" dirty="0">
                <a:solidFill>
                  <a:srgbClr val="FFFFFF"/>
                </a:solidFill>
                <a:effectLst>
                  <a:glow rad="292100">
                    <a:srgbClr val="000000">
                      <a:alpha val="90000"/>
                    </a:srgbClr>
                  </a:glow>
                </a:effectLst>
                <a:latin typeface="+mn-lt"/>
                <a:ea typeface="+mn-ea"/>
                <a:cs typeface="+mn-cs"/>
              </a:rPr>
              <a:t>:</a:t>
            </a:r>
            <a:endParaRPr lang="en-US" altLang="zh-CN" sz="6600" dirty="0">
              <a:solidFill>
                <a:srgbClr val="FFFFFF"/>
              </a:solidFill>
              <a:effectLst>
                <a:glow rad="292100">
                  <a:srgbClr val="000000">
                    <a:alpha val="90000"/>
                  </a:srgbClr>
                </a:glow>
              </a:effectLst>
              <a:latin typeface="+mn-lt"/>
              <a:ea typeface="+mn-ea"/>
              <a:cs typeface="+mn-cs"/>
            </a:endParaRPr>
          </a:p>
        </p:txBody>
      </p:sp>
      <p:sp>
        <p:nvSpPr>
          <p:cNvPr id="1138691" name="Rectangle 3"/>
          <p:cNvSpPr>
            <a:spLocks noGrp="1" noChangeArrowheads="1"/>
          </p:cNvSpPr>
          <p:nvPr>
            <p:ph type="subTitle" idx="1"/>
          </p:nvPr>
        </p:nvSpPr>
        <p:spPr>
          <a:xfrm>
            <a:off x="1219200" y="3429000"/>
            <a:ext cx="6781800" cy="3198813"/>
          </a:xfrm>
          <a:noFill/>
          <a:ln>
            <a:noFill/>
          </a:ln>
        </p:spPr>
        <p:txBody>
          <a:bodyPr vert="horz" wrap="square" lIns="91440" tIns="45720" rIns="91440" bIns="45720" numCol="1" anchor="t" anchorCtr="0" compatLnSpc="1">
            <a:prstTxWarp prst="textNoShape">
              <a:avLst/>
            </a:prstTxWarp>
          </a:bodyPr>
          <a:lstStyle/>
          <a:p>
            <a:pPr eaLnBrk="1" hangingPunct="1"/>
            <a:r>
              <a:rPr lang="zh-CN" altLang="en-US" sz="5400" b="1" dirty="0">
                <a:solidFill>
                  <a:srgbClr val="FFFFFF"/>
                </a:solidFill>
                <a:effectLst>
                  <a:glow rad="292100">
                    <a:srgbClr val="000000">
                      <a:alpha val="90000"/>
                    </a:srgbClr>
                  </a:glow>
                </a:effectLst>
                <a:latin typeface="黑体"/>
                <a:ea typeface="黑体"/>
                <a:cs typeface="黑体"/>
              </a:rPr>
              <a:t>我们必须正确地</a:t>
            </a:r>
            <a:r>
              <a:rPr lang="zh-CN" altLang="en-US" sz="5400" b="1" dirty="0">
                <a:solidFill>
                  <a:srgbClr val="FFFF00"/>
                </a:solidFill>
                <a:effectLst>
                  <a:glow rad="292100">
                    <a:srgbClr val="000000">
                      <a:alpha val="90000"/>
                    </a:srgbClr>
                  </a:glow>
                </a:effectLst>
                <a:latin typeface="黑体"/>
                <a:ea typeface="黑体"/>
                <a:cs typeface="黑体"/>
              </a:rPr>
              <a:t>挽回</a:t>
            </a:r>
            <a:r>
              <a:rPr lang="zh-CN" altLang="en-US" sz="5400" b="1" dirty="0">
                <a:solidFill>
                  <a:srgbClr val="FFFFFF"/>
                </a:solidFill>
                <a:effectLst>
                  <a:glow rad="292100">
                    <a:srgbClr val="000000">
                      <a:alpha val="90000"/>
                    </a:srgbClr>
                  </a:glow>
                </a:effectLst>
                <a:latin typeface="黑体"/>
                <a:ea typeface="黑体"/>
                <a:cs typeface="黑体"/>
              </a:rPr>
              <a:t>犯罪的会友因为我们</a:t>
            </a:r>
            <a:r>
              <a:rPr lang="zh-CN" altLang="en-US" sz="5400" b="1" dirty="0">
                <a:solidFill>
                  <a:srgbClr val="FFFF00"/>
                </a:solidFill>
                <a:effectLst>
                  <a:glow rad="292100">
                    <a:srgbClr val="000000">
                      <a:alpha val="90000"/>
                    </a:srgbClr>
                  </a:glow>
                </a:effectLst>
                <a:latin typeface="黑体"/>
                <a:ea typeface="黑体"/>
                <a:cs typeface="黑体"/>
              </a:rPr>
              <a:t>代表</a:t>
            </a:r>
            <a:r>
              <a:rPr lang="zh-CN" altLang="en-US" sz="5400" b="1" dirty="0">
                <a:solidFill>
                  <a:srgbClr val="FFFFFF"/>
                </a:solidFill>
                <a:effectLst>
                  <a:glow rad="292100">
                    <a:srgbClr val="000000">
                      <a:alpha val="90000"/>
                    </a:srgbClr>
                  </a:glow>
                </a:effectLst>
                <a:latin typeface="黑体"/>
                <a:ea typeface="黑体"/>
                <a:cs typeface="黑体"/>
              </a:rPr>
              <a:t>上帝行动</a:t>
            </a:r>
          </a:p>
        </p:txBody>
      </p:sp>
    </p:spTree>
    <p:extLst>
      <p:ext uri="{BB962C8B-B14F-4D97-AF65-F5344CB8AC3E}">
        <p14:creationId xmlns:p14="http://schemas.microsoft.com/office/powerpoint/2010/main" val="969146469"/>
      </p:ext>
    </p:extLst>
  </p:cSld>
  <p:clrMapOvr>
    <a:overrideClrMapping bg1="lt1" tx1="dk1" bg2="lt2" tx2="dk2" accent1="accent1" accent2="accent2" accent3="accent3" accent4="accent4" accent5="accent5" accent6="accent6" hlink="hlink" folHlink="folHlink"/>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2802"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3"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1780"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dirty="0" smtClean="0">
                <a:effectLst>
                  <a:outerShdw blurRad="38100" dist="38100" dir="2700000" algn="tl">
                    <a:srgbClr val="FFFFFF"/>
                  </a:outerShdw>
                </a:effectLst>
                <a:latin typeface="Arial" charset="0"/>
                <a:ea typeface="ＭＳ Ｐゴシック" charset="0"/>
              </a:rPr>
              <a:t>Matthew</a:t>
            </a:r>
            <a:r>
              <a:rPr lang="uk-UA" altLang="ja-JP" b="1" dirty="0" smtClean="0">
                <a:effectLst>
                  <a:outerShdw blurRad="38100" dist="38100" dir="2700000" algn="tl">
                    <a:srgbClr val="FFFFFF"/>
                  </a:outerShdw>
                </a:effectLst>
                <a:latin typeface="Arial" charset="0"/>
                <a:ea typeface="ＭＳ Ｐゴシック" charset="0"/>
              </a:rPr>
              <a:t>'</a:t>
            </a:r>
            <a:r>
              <a:rPr lang="en-US" b="1" dirty="0" smtClean="0">
                <a:effectLst>
                  <a:outerShdw blurRad="38100" dist="38100" dir="2700000" algn="tl">
                    <a:srgbClr val="FFFFFF"/>
                  </a:outerShdw>
                </a:effectLst>
                <a:latin typeface="Arial" charset="0"/>
                <a:ea typeface="ＭＳ Ｐゴシック" charset="0"/>
              </a:rPr>
              <a:t>s </a:t>
            </a:r>
            <a:r>
              <a:rPr lang="en-US" b="1" dirty="0">
                <a:effectLst>
                  <a:outerShdw blurRad="38100" dist="38100" dir="2700000" algn="tl">
                    <a:srgbClr val="FFFFFF"/>
                  </a:outerShdw>
                </a:effectLst>
                <a:latin typeface="Arial" charset="0"/>
                <a:ea typeface="ＭＳ Ｐゴシック" charset="0"/>
              </a:rPr>
              <a:t>Relational Pillars</a:t>
            </a:r>
            <a:endParaRPr lang="en-US" dirty="0">
              <a:latin typeface="Arial" charset="0"/>
              <a:ea typeface="ＭＳ Ｐゴシック" charset="0"/>
            </a:endParaRPr>
          </a:p>
        </p:txBody>
      </p:sp>
      <p:sp>
        <p:nvSpPr>
          <p:cNvPr id="332805"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dirty="0">
                <a:solidFill>
                  <a:schemeClr val="bg1"/>
                </a:solidFill>
                <a:cs typeface="Arial" charset="0"/>
              </a:rPr>
              <a:t>5:23-24</a:t>
            </a:r>
            <a:endParaRPr lang="en-US" sz="4400" dirty="0">
              <a:solidFill>
                <a:schemeClr val="tx2"/>
              </a:solidFill>
              <a:cs typeface="Arial" charset="0"/>
            </a:endParaRPr>
          </a:p>
        </p:txBody>
      </p:sp>
      <p:sp>
        <p:nvSpPr>
          <p:cNvPr id="332806"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smtClean="0">
                <a:solidFill>
                  <a:schemeClr val="bg1"/>
                </a:solidFill>
                <a:latin typeface="黑体"/>
                <a:ea typeface="黑体"/>
                <a:cs typeface="黑体"/>
              </a:rPr>
              <a:t>你是</a:t>
            </a:r>
            <a:r>
              <a:rPr lang="en-US" sz="4400" b="1" i="1" dirty="0" smtClean="0">
                <a:solidFill>
                  <a:schemeClr val="bg1"/>
                </a:solidFill>
                <a:latin typeface="黑体"/>
                <a:ea typeface="黑体"/>
                <a:cs typeface="黑体"/>
              </a:rPr>
              <a:t>:</a:t>
            </a:r>
            <a:endParaRPr lang="en-US" sz="4400" i="1" dirty="0">
              <a:solidFill>
                <a:schemeClr val="tx2"/>
              </a:solidFill>
              <a:latin typeface="黑体"/>
              <a:ea typeface="黑体"/>
              <a:cs typeface="黑体"/>
            </a:endParaRPr>
          </a:p>
        </p:txBody>
      </p:sp>
      <p:sp>
        <p:nvSpPr>
          <p:cNvPr id="332807"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smtClean="0">
                <a:solidFill>
                  <a:schemeClr val="bg1"/>
                </a:solidFill>
                <a:latin typeface="黑体"/>
                <a:ea typeface="黑体"/>
                <a:cs typeface="黑体"/>
              </a:rPr>
              <a:t>问题</a:t>
            </a:r>
            <a:r>
              <a:rPr lang="en-US" sz="4400" b="1" i="1" dirty="0" smtClean="0">
                <a:solidFill>
                  <a:schemeClr val="bg1"/>
                </a:solidFill>
                <a:latin typeface="黑体"/>
                <a:ea typeface="黑体"/>
                <a:cs typeface="黑体"/>
              </a:rPr>
              <a:t>:</a:t>
            </a:r>
            <a:endParaRPr lang="en-US" sz="4400" i="1" dirty="0">
              <a:solidFill>
                <a:schemeClr val="tx2"/>
              </a:solidFill>
              <a:latin typeface="黑体"/>
              <a:ea typeface="黑体"/>
              <a:cs typeface="黑体"/>
            </a:endParaRPr>
          </a:p>
        </p:txBody>
      </p:sp>
      <p:sp>
        <p:nvSpPr>
          <p:cNvPr id="332808" name="Rectangle 8"/>
          <p:cNvSpPr>
            <a:spLocks noChangeArrowheads="1"/>
          </p:cNvSpPr>
          <p:nvPr/>
        </p:nvSpPr>
        <p:spPr bwMode="auto">
          <a:xfrm>
            <a:off x="2895600" y="3124200"/>
            <a:ext cx="304455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smtClean="0">
                <a:solidFill>
                  <a:schemeClr val="bg1"/>
                </a:solidFill>
                <a:latin typeface="黑体"/>
                <a:ea typeface="黑体"/>
                <a:cs typeface="黑体"/>
              </a:rPr>
              <a:t>冒犯别人者</a:t>
            </a:r>
            <a:endParaRPr lang="en-US" sz="4400" dirty="0">
              <a:solidFill>
                <a:schemeClr val="tx2"/>
              </a:solidFill>
              <a:latin typeface="黑体"/>
              <a:ea typeface="黑体"/>
              <a:cs typeface="黑体"/>
            </a:endParaRPr>
          </a:p>
        </p:txBody>
      </p:sp>
      <p:sp>
        <p:nvSpPr>
          <p:cNvPr id="332809"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smtClean="0">
                <a:solidFill>
                  <a:schemeClr val="bg1"/>
                </a:solidFill>
                <a:latin typeface="黑体"/>
                <a:ea typeface="黑体"/>
                <a:cs typeface="黑体"/>
              </a:rPr>
              <a:t>被冒犯者</a:t>
            </a:r>
            <a:endParaRPr lang="en-US" sz="4400" dirty="0">
              <a:solidFill>
                <a:schemeClr val="tx2"/>
              </a:solidFill>
              <a:latin typeface="黑体"/>
              <a:ea typeface="黑体"/>
              <a:cs typeface="黑体"/>
            </a:endParaRPr>
          </a:p>
        </p:txBody>
      </p:sp>
      <p:sp>
        <p:nvSpPr>
          <p:cNvPr id="332810"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smtClean="0">
                <a:solidFill>
                  <a:schemeClr val="bg1"/>
                </a:solidFill>
                <a:latin typeface="黑体"/>
                <a:ea typeface="黑体"/>
                <a:cs typeface="黑体"/>
              </a:rPr>
              <a:t>一般情况</a:t>
            </a:r>
            <a:endParaRPr lang="en-US" sz="4400" dirty="0">
              <a:solidFill>
                <a:schemeClr val="tx2"/>
              </a:solidFill>
              <a:latin typeface="黑体"/>
              <a:ea typeface="黑体"/>
              <a:cs typeface="黑体"/>
            </a:endParaRPr>
          </a:p>
        </p:txBody>
      </p:sp>
      <p:sp>
        <p:nvSpPr>
          <p:cNvPr id="332811"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smtClean="0">
                <a:solidFill>
                  <a:schemeClr val="bg1"/>
                </a:solidFill>
                <a:latin typeface="黑体"/>
                <a:ea typeface="黑体"/>
                <a:cs typeface="黑体"/>
              </a:rPr>
              <a:t>罪</a:t>
            </a:r>
            <a:endParaRPr lang="en-US" sz="4400" dirty="0">
              <a:solidFill>
                <a:schemeClr val="tx2"/>
              </a:solidFill>
              <a:latin typeface="黑体"/>
              <a:ea typeface="黑体"/>
              <a:cs typeface="黑体"/>
            </a:endParaRPr>
          </a:p>
        </p:txBody>
      </p:sp>
      <p:sp>
        <p:nvSpPr>
          <p:cNvPr id="332812"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18:15-17</a:t>
            </a:r>
            <a:endParaRPr lang="en-US" sz="4400">
              <a:solidFill>
                <a:schemeClr val="tx2"/>
              </a:solidFill>
              <a:cs typeface="Arial" charset="0"/>
            </a:endParaRPr>
          </a:p>
        </p:txBody>
      </p:sp>
      <p:sp>
        <p:nvSpPr>
          <p:cNvPr id="971790" name="Rectangle 14"/>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zh-CN" altLang="en-US" sz="4400" b="1" dirty="0" smtClean="0">
                <a:solidFill>
                  <a:schemeClr val="bg1"/>
                </a:solidFill>
                <a:effectLst>
                  <a:outerShdw blurRad="38100" dist="38100" dir="2700000" algn="tl">
                    <a:srgbClr val="000000"/>
                  </a:outerShdw>
                </a:effectLst>
                <a:latin typeface="黑体"/>
                <a:ea typeface="黑体"/>
                <a:cs typeface="黑体"/>
              </a:rPr>
              <a:t>马太福音人际关系支柱</a:t>
            </a:r>
            <a:endParaRPr lang="en-US" sz="4400" dirty="0">
              <a:solidFill>
                <a:schemeClr val="tx2"/>
              </a:solidFill>
              <a:latin typeface="黑体"/>
              <a:ea typeface="黑体"/>
              <a:cs typeface="黑体"/>
            </a:endParaRPr>
          </a:p>
        </p:txBody>
      </p:sp>
      <p:pic>
        <p:nvPicPr>
          <p:cNvPr id="332814"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1791"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smtClean="0">
                <a:solidFill>
                  <a:schemeClr val="bg1"/>
                </a:solidFill>
                <a:latin typeface="黑体"/>
                <a:ea typeface="黑体"/>
                <a:cs typeface="黑体"/>
              </a:rPr>
              <a:t>主动者</a:t>
            </a:r>
            <a:r>
              <a:rPr lang="en-US" sz="4400" b="1" i="1" dirty="0" smtClean="0">
                <a:solidFill>
                  <a:schemeClr val="bg1"/>
                </a:solidFill>
                <a:latin typeface="黑体"/>
                <a:ea typeface="黑体"/>
                <a:cs typeface="黑体"/>
              </a:rPr>
              <a:t>:</a:t>
            </a:r>
            <a:endParaRPr lang="en-US" sz="4400" i="1" dirty="0">
              <a:solidFill>
                <a:schemeClr val="tx2"/>
              </a:solidFill>
              <a:latin typeface="黑体"/>
              <a:ea typeface="黑体"/>
              <a:cs typeface="黑体"/>
            </a:endParaRPr>
          </a:p>
        </p:txBody>
      </p:sp>
      <p:sp>
        <p:nvSpPr>
          <p:cNvPr id="971792"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smtClean="0">
                <a:solidFill>
                  <a:schemeClr val="bg1"/>
                </a:solidFill>
                <a:latin typeface="黑体"/>
                <a:ea typeface="黑体"/>
                <a:cs typeface="黑体"/>
              </a:rPr>
              <a:t>你</a:t>
            </a:r>
            <a:r>
              <a:rPr lang="en-US" sz="4400" b="1" dirty="0" smtClean="0">
                <a:solidFill>
                  <a:schemeClr val="bg1"/>
                </a:solidFill>
                <a:latin typeface="黑体"/>
                <a:ea typeface="黑体"/>
                <a:cs typeface="黑体"/>
              </a:rPr>
              <a:t>!</a:t>
            </a:r>
            <a:endParaRPr lang="en-US" sz="4400" dirty="0">
              <a:solidFill>
                <a:schemeClr val="tx2"/>
              </a:solidFill>
              <a:latin typeface="黑体"/>
              <a:ea typeface="黑体"/>
              <a:cs typeface="黑体"/>
            </a:endParaRPr>
          </a:p>
        </p:txBody>
      </p:sp>
      <p:sp>
        <p:nvSpPr>
          <p:cNvPr id="971793"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smtClean="0">
                <a:solidFill>
                  <a:schemeClr val="bg1"/>
                </a:solidFill>
                <a:latin typeface="黑体"/>
                <a:ea typeface="黑体"/>
                <a:cs typeface="黑体"/>
              </a:rPr>
              <a:t>你</a:t>
            </a:r>
            <a:r>
              <a:rPr lang="en-US" sz="4400" b="1" dirty="0" smtClean="0">
                <a:solidFill>
                  <a:schemeClr val="bg1"/>
                </a:solidFill>
                <a:latin typeface="黑体"/>
                <a:ea typeface="黑体"/>
                <a:cs typeface="黑体"/>
              </a:rPr>
              <a:t>!</a:t>
            </a:r>
            <a:endParaRPr lang="en-US" sz="4400" dirty="0">
              <a:solidFill>
                <a:schemeClr val="tx2"/>
              </a:solidFill>
              <a:latin typeface="黑体"/>
              <a:ea typeface="黑体"/>
              <a:cs typeface="黑体"/>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3" descr="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2"/>
          <p:cNvSpPr>
            <a:spLocks noGrp="1" noChangeArrowheads="1"/>
          </p:cNvSpPr>
          <p:nvPr>
            <p:ph type="title" idx="4294967295"/>
          </p:nvPr>
        </p:nvSpPr>
        <p:spPr>
          <a:xfrm>
            <a:off x="0" y="0"/>
            <a:ext cx="9144000" cy="762000"/>
          </a:xfrm>
          <a:solidFill>
            <a:srgbClr val="333399"/>
          </a:solidFill>
          <a:effectLst>
            <a:outerShdw blurRad="63500" dist="35921" dir="2700000" algn="ctr" rotWithShape="0">
              <a:srgbClr val="000000">
                <a:alpha val="74998"/>
              </a:srgbClr>
            </a:outerShdw>
          </a:effectLst>
        </p:spPr>
        <p:txBody>
          <a:bodyPr/>
          <a:lstStyle/>
          <a:p>
            <a:pPr eaLnBrk="1" hangingPunct="1">
              <a:defRPr/>
            </a:pPr>
            <a:r>
              <a:rPr lang="zh-CN" altLang="en-US" b="1" dirty="0" smtClean="0">
                <a:solidFill>
                  <a:schemeClr val="bg1"/>
                </a:solidFill>
                <a:latin typeface="黑体"/>
                <a:ea typeface="黑体"/>
                <a:cs typeface="黑体"/>
              </a:rPr>
              <a:t>总原则</a:t>
            </a:r>
            <a:endParaRPr lang="en-US" dirty="0">
              <a:latin typeface="黑体"/>
              <a:ea typeface="黑体"/>
              <a:cs typeface="黑体"/>
            </a:endParaRPr>
          </a:p>
        </p:txBody>
      </p:sp>
      <p:sp>
        <p:nvSpPr>
          <p:cNvPr id="155652" name="Rectangle 4"/>
          <p:cNvSpPr>
            <a:spLocks noChangeArrowheads="1"/>
          </p:cNvSpPr>
          <p:nvPr/>
        </p:nvSpPr>
        <p:spPr bwMode="auto">
          <a:xfrm>
            <a:off x="1043608" y="980728"/>
            <a:ext cx="7020272" cy="1981200"/>
          </a:xfrm>
          <a:prstGeom prst="rect">
            <a:avLst/>
          </a:prstGeom>
          <a:noFill/>
          <a:ln>
            <a:noFill/>
          </a:ln>
          <a:effectLst>
            <a:outerShdw blurRad="63500" dist="35921" dir="2700000" algn="ctr" rotWithShape="0">
              <a:srgbClr val="000000">
                <a:alpha val="74998"/>
              </a:srgbClr>
            </a:outerShdw>
          </a:effectLst>
          <a:extLst/>
        </p:spPr>
        <p:txBody>
          <a:bodyPr anchor="ctr"/>
          <a:lstStyle/>
          <a:p>
            <a:pPr algn="ctr" eaLnBrk="1" hangingPunct="1">
              <a:defRPr/>
            </a:pPr>
            <a:r>
              <a:rPr lang="ru-RU" altLang="ja-JP" sz="4400" b="1" dirty="0" smtClean="0">
                <a:solidFill>
                  <a:schemeClr val="bg1"/>
                </a:solidFill>
                <a:latin typeface="黑体"/>
                <a:ea typeface="黑体"/>
                <a:cs typeface="黑体"/>
              </a:rPr>
              <a:t>"</a:t>
            </a:r>
            <a:r>
              <a:rPr lang="zh-CN" altLang="en-US" sz="4400" b="1" dirty="0" smtClean="0">
                <a:solidFill>
                  <a:schemeClr val="bg1"/>
                </a:solidFill>
                <a:latin typeface="黑体"/>
                <a:ea typeface="黑体"/>
                <a:cs typeface="黑体"/>
              </a:rPr>
              <a:t>可能的话，总要尽你们的所能与人和睦</a:t>
            </a:r>
            <a:r>
              <a:rPr lang="ru-RU" altLang="ja-JP" sz="4400" b="1" dirty="0" smtClean="0">
                <a:solidFill>
                  <a:schemeClr val="bg1"/>
                </a:solidFill>
                <a:latin typeface="黑体"/>
                <a:ea typeface="黑体"/>
                <a:cs typeface="黑体"/>
              </a:rPr>
              <a:t>"</a:t>
            </a:r>
            <a:r>
              <a:rPr lang="en-US" altLang="ja-JP" sz="4400" b="1" dirty="0">
                <a:solidFill>
                  <a:schemeClr val="bg1"/>
                </a:solidFill>
                <a:latin typeface="黑体"/>
                <a:ea typeface="黑体"/>
                <a:cs typeface="黑体"/>
              </a:rPr>
              <a:t/>
            </a:r>
            <a:br>
              <a:rPr lang="en-US" altLang="ja-JP" sz="4400" b="1" dirty="0">
                <a:solidFill>
                  <a:schemeClr val="bg1"/>
                </a:solidFill>
                <a:latin typeface="黑体"/>
                <a:ea typeface="黑体"/>
                <a:cs typeface="黑体"/>
              </a:rPr>
            </a:br>
            <a:r>
              <a:rPr lang="zh-CN" altLang="en-US" sz="4000" b="1" i="1" dirty="0" smtClean="0">
                <a:solidFill>
                  <a:schemeClr val="bg1"/>
                </a:solidFill>
                <a:latin typeface="黑体"/>
                <a:ea typeface="黑体"/>
                <a:cs typeface="黑体"/>
              </a:rPr>
              <a:t>罗马书</a:t>
            </a:r>
            <a:r>
              <a:rPr lang="en-US" altLang="ja-JP" sz="4000" b="1" i="1" dirty="0" smtClean="0">
                <a:solidFill>
                  <a:schemeClr val="bg1"/>
                </a:solidFill>
                <a:latin typeface="黑体"/>
                <a:ea typeface="黑体"/>
                <a:cs typeface="黑体"/>
              </a:rPr>
              <a:t> </a:t>
            </a:r>
            <a:r>
              <a:rPr lang="en-US" altLang="ja-JP" sz="4000" b="1" i="1" dirty="0">
                <a:solidFill>
                  <a:schemeClr val="bg1"/>
                </a:solidFill>
                <a:latin typeface="黑体"/>
                <a:ea typeface="黑体"/>
                <a:cs typeface="黑体"/>
              </a:rPr>
              <a:t>12:18</a:t>
            </a:r>
            <a:endParaRPr lang="en-US" sz="4400" dirty="0">
              <a:solidFill>
                <a:schemeClr val="tx2"/>
              </a:solidFill>
              <a:latin typeface="黑体"/>
              <a:ea typeface="黑体"/>
              <a:cs typeface="黑体"/>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0994"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5"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dirty="0" smtClean="0">
                <a:effectLst>
                  <a:outerShdw blurRad="38100" dist="38100" dir="2700000" algn="tl">
                    <a:srgbClr val="FFFFFF"/>
                  </a:outerShdw>
                </a:effectLst>
                <a:ea typeface="ＭＳ Ｐゴシック" charset="0"/>
              </a:rPr>
              <a:t>Matthew</a:t>
            </a:r>
            <a:r>
              <a:rPr lang="uk-UA" altLang="ja-JP" b="1" dirty="0" smtClean="0">
                <a:effectLst>
                  <a:outerShdw blurRad="38100" dist="38100" dir="2700000" algn="tl">
                    <a:srgbClr val="FFFFFF"/>
                  </a:outerShdw>
                </a:effectLst>
                <a:ea typeface="ＭＳ Ｐゴシック" charset="0"/>
              </a:rPr>
              <a:t>'</a:t>
            </a:r>
            <a:r>
              <a:rPr lang="en-US" b="1" dirty="0" smtClean="0">
                <a:effectLst>
                  <a:outerShdw blurRad="38100" dist="38100" dir="2700000" algn="tl">
                    <a:srgbClr val="FFFFFF"/>
                  </a:outerShdw>
                </a:effectLst>
                <a:ea typeface="ＭＳ Ｐゴシック" charset="0"/>
              </a:rPr>
              <a:t>s </a:t>
            </a:r>
            <a:r>
              <a:rPr lang="en-US" b="1" dirty="0">
                <a:effectLst>
                  <a:outerShdw blurRad="38100" dist="38100" dir="2700000" algn="tl">
                    <a:srgbClr val="FFFFFF"/>
                  </a:outerShdw>
                </a:effectLst>
                <a:ea typeface="ＭＳ Ｐゴシック" charset="0"/>
              </a:rPr>
              <a:t>Relational Pillars</a:t>
            </a:r>
            <a:endParaRPr lang="en-US" dirty="0">
              <a:ea typeface="ＭＳ Ｐゴシック" charset="0"/>
            </a:endParaRPr>
          </a:p>
        </p:txBody>
      </p:sp>
      <p:sp>
        <p:nvSpPr>
          <p:cNvPr id="34099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5:23-24</a:t>
            </a:r>
            <a:endParaRPr lang="en-US" altLang="zh-CN" sz="4400">
              <a:solidFill>
                <a:srgbClr val="000000"/>
              </a:solidFill>
              <a:ea typeface="MS PGothic" charset="0"/>
              <a:cs typeface="Arial" charset="0"/>
            </a:endParaRPr>
          </a:p>
        </p:txBody>
      </p:sp>
      <p:sp>
        <p:nvSpPr>
          <p:cNvPr id="340998"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a:solidFill>
                  <a:srgbClr val="FFFFFF"/>
                </a:solidFill>
                <a:latin typeface="黑体"/>
                <a:ea typeface="黑体"/>
                <a:cs typeface="黑体"/>
              </a:rPr>
              <a:t>你是</a:t>
            </a:r>
            <a:r>
              <a:rPr lang="en-US" altLang="ja-JP" sz="4400" b="1" i="1" dirty="0">
                <a:solidFill>
                  <a:srgbClr val="FFFFFF"/>
                </a:solidFill>
                <a:latin typeface="黑体"/>
                <a:ea typeface="黑体"/>
                <a:cs typeface="黑体"/>
              </a:rPr>
              <a:t>:</a:t>
            </a:r>
            <a:endParaRPr lang="en-US" altLang="zh-CN" sz="4400" i="1" dirty="0">
              <a:solidFill>
                <a:srgbClr val="000000"/>
              </a:solidFill>
              <a:latin typeface="黑体"/>
              <a:ea typeface="黑体"/>
              <a:cs typeface="黑体"/>
            </a:endParaRPr>
          </a:p>
        </p:txBody>
      </p:sp>
      <p:sp>
        <p:nvSpPr>
          <p:cNvPr id="340999"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a:solidFill>
                  <a:srgbClr val="FFFFFF"/>
                </a:solidFill>
                <a:latin typeface="黑体"/>
                <a:ea typeface="黑体"/>
                <a:cs typeface="黑体"/>
              </a:rPr>
              <a:t>问题</a:t>
            </a:r>
            <a:r>
              <a:rPr lang="en-US" altLang="ja-JP" sz="4400" b="1" i="1" dirty="0">
                <a:solidFill>
                  <a:srgbClr val="FFFFFF"/>
                </a:solidFill>
                <a:latin typeface="黑体"/>
                <a:ea typeface="黑体"/>
                <a:cs typeface="黑体"/>
              </a:rPr>
              <a:t>:</a:t>
            </a:r>
            <a:endParaRPr lang="en-US" altLang="zh-CN" sz="4400" i="1" dirty="0">
              <a:solidFill>
                <a:srgbClr val="000000"/>
              </a:solidFill>
              <a:latin typeface="黑体"/>
              <a:ea typeface="黑体"/>
              <a:cs typeface="黑体"/>
            </a:endParaRPr>
          </a:p>
        </p:txBody>
      </p:sp>
      <p:sp>
        <p:nvSpPr>
          <p:cNvPr id="341000" name="Rectangle 8"/>
          <p:cNvSpPr>
            <a:spLocks noChangeArrowheads="1"/>
          </p:cNvSpPr>
          <p:nvPr/>
        </p:nvSpPr>
        <p:spPr bwMode="auto">
          <a:xfrm>
            <a:off x="2895600" y="3124200"/>
            <a:ext cx="3405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冒犯别人者</a:t>
            </a:r>
            <a:endParaRPr lang="zh-CN" altLang="en-US" sz="4400">
              <a:solidFill>
                <a:srgbClr val="000000"/>
              </a:solidFill>
              <a:latin typeface="SimHei" charset="0"/>
              <a:ea typeface="MS PGothic" charset="0"/>
              <a:cs typeface="SimHei" charset="0"/>
            </a:endParaRPr>
          </a:p>
        </p:txBody>
      </p:sp>
      <p:sp>
        <p:nvSpPr>
          <p:cNvPr id="3410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被冒犯者</a:t>
            </a:r>
            <a:endParaRPr lang="zh-CN" altLang="en-US" sz="4400">
              <a:solidFill>
                <a:srgbClr val="000000"/>
              </a:solidFill>
              <a:latin typeface="SimHei" charset="0"/>
              <a:ea typeface="MS PGothic" charset="0"/>
              <a:cs typeface="SimHei" charset="0"/>
            </a:endParaRPr>
          </a:p>
        </p:txBody>
      </p:sp>
      <p:sp>
        <p:nvSpPr>
          <p:cNvPr id="34100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dirty="0">
                <a:solidFill>
                  <a:srgbClr val="FFFFFF"/>
                </a:solidFill>
                <a:latin typeface="黑体"/>
                <a:ea typeface="黑体"/>
                <a:cs typeface="黑体"/>
              </a:rPr>
              <a:t>一般情况</a:t>
            </a:r>
            <a:endParaRPr lang="zh-CN" altLang="en-US" sz="4400" dirty="0">
              <a:solidFill>
                <a:srgbClr val="000000"/>
              </a:solidFill>
              <a:latin typeface="黑体"/>
              <a:ea typeface="黑体"/>
              <a:cs typeface="黑体"/>
            </a:endParaRPr>
          </a:p>
        </p:txBody>
      </p:sp>
      <p:sp>
        <p:nvSpPr>
          <p:cNvPr id="3410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a:solidFill>
                  <a:srgbClr val="FFFFFF"/>
                </a:solidFill>
                <a:latin typeface="SimHei" charset="0"/>
                <a:ea typeface="MS PGothic" charset="0"/>
                <a:cs typeface="SimHei" charset="0"/>
              </a:rPr>
              <a:t>罪</a:t>
            </a:r>
          </a:p>
        </p:txBody>
      </p:sp>
      <p:sp>
        <p:nvSpPr>
          <p:cNvPr id="3410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18:15-17</a:t>
            </a:r>
            <a:endParaRPr lang="en-US" altLang="zh-CN" sz="4400">
              <a:solidFill>
                <a:srgbClr val="000000"/>
              </a:solidFill>
              <a:ea typeface="MS PGothic" charset="0"/>
              <a:cs typeface="Arial" charset="0"/>
            </a:endParaRPr>
          </a:p>
        </p:txBody>
      </p:sp>
      <p:sp>
        <p:nvSpPr>
          <p:cNvPr id="341005" name="Rectangle 14"/>
          <p:cNvSpPr>
            <a:spLocks noChangeArrowheads="1"/>
          </p:cNvSpPr>
          <p:nvPr/>
        </p:nvSpPr>
        <p:spPr bwMode="auto">
          <a:xfrm>
            <a:off x="457200" y="152400"/>
            <a:ext cx="8686800" cy="11430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sz="4400" b="1">
                <a:solidFill>
                  <a:srgbClr val="FFFFFF"/>
                </a:solidFill>
                <a:latin typeface="SimHei" charset="0"/>
                <a:ea typeface="MS PGothic" charset="0"/>
                <a:cs typeface="SimHei" charset="0"/>
              </a:rPr>
              <a:t>马太福音的人际关系支柱</a:t>
            </a:r>
          </a:p>
        </p:txBody>
      </p:sp>
      <p:pic>
        <p:nvPicPr>
          <p:cNvPr id="341006"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dirty="0">
                <a:solidFill>
                  <a:srgbClr val="FFFFFF"/>
                </a:solidFill>
                <a:latin typeface="黑体"/>
                <a:ea typeface="黑体"/>
                <a:cs typeface="黑体"/>
              </a:rPr>
              <a:t>主动者</a:t>
            </a:r>
            <a:r>
              <a:rPr lang="en-US" altLang="ja-JP" sz="4400" b="1" i="1" dirty="0">
                <a:solidFill>
                  <a:srgbClr val="FFFFFF"/>
                </a:solidFill>
                <a:latin typeface="黑体"/>
                <a:ea typeface="黑体"/>
                <a:cs typeface="黑体"/>
              </a:rPr>
              <a:t>:</a:t>
            </a:r>
            <a:endParaRPr lang="en-US" altLang="zh-CN" sz="4400" i="1" dirty="0">
              <a:solidFill>
                <a:srgbClr val="000000"/>
              </a:solidFill>
              <a:latin typeface="黑体"/>
              <a:ea typeface="黑体"/>
              <a:cs typeface="黑体"/>
            </a:endParaRPr>
          </a:p>
        </p:txBody>
      </p:sp>
      <p:sp>
        <p:nvSpPr>
          <p:cNvPr id="16"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a:solidFill>
                  <a:srgbClr val="FFFFFF"/>
                </a:solidFill>
                <a:latin typeface="SimHei" charset="0"/>
                <a:ea typeface="MS PGothic" charset="0"/>
                <a:cs typeface="SimHei" charset="0"/>
              </a:rPr>
              <a:t>你！</a:t>
            </a:r>
          </a:p>
        </p:txBody>
      </p:sp>
      <p:sp>
        <p:nvSpPr>
          <p:cNvPr id="17"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你</a:t>
            </a:r>
            <a:r>
              <a:rPr lang="en-US" altLang="ja-JP" sz="4400" b="1">
                <a:solidFill>
                  <a:srgbClr val="FFFFFF"/>
                </a:solidFill>
                <a:latin typeface="SimHei" charset="0"/>
                <a:ea typeface="MS PGothic" charset="0"/>
                <a:cs typeface="Arial" charset="0"/>
              </a:rPr>
              <a:t>!</a:t>
            </a:r>
            <a:endParaRPr lang="en-US" altLang="zh-CN" sz="4400">
              <a:solidFill>
                <a:srgbClr val="FFFFFF"/>
              </a:solidFill>
              <a:latin typeface="SimHei" charset="0"/>
              <a:ea typeface="MS PGothic" charset="0"/>
              <a:cs typeface="Arial" charset="0"/>
            </a:endParaRPr>
          </a:p>
        </p:txBody>
      </p:sp>
      <p:sp>
        <p:nvSpPr>
          <p:cNvPr id="18" name="Rectangle 18"/>
          <p:cNvSpPr>
            <a:spLocks noChangeArrowheads="1"/>
          </p:cNvSpPr>
          <p:nvPr/>
        </p:nvSpPr>
        <p:spPr bwMode="auto">
          <a:xfrm>
            <a:off x="0" y="2133600"/>
            <a:ext cx="9144000" cy="762000"/>
          </a:xfrm>
          <a:prstGeom prst="rect">
            <a:avLst/>
          </a:prstGeom>
          <a:solidFill>
            <a:srgbClr val="333399"/>
          </a:solidFill>
          <a:ln>
            <a:noFill/>
          </a:ln>
          <a:effectLst>
            <a:outerShdw blurRad="63500" dist="35921" dir="2700000" algn="ctr" rotWithShape="0">
              <a:srgbClr val="000000">
                <a:alpha val="74998"/>
              </a:srgbClr>
            </a:outerShdw>
          </a:effectLst>
          <a:extLst/>
        </p:spPr>
        <p:txBody>
          <a:bodyPr anchor="ctr"/>
          <a:lstStyle/>
          <a:p>
            <a:pPr algn="ctr" eaLnBrk="1" hangingPunct="1">
              <a:defRPr/>
            </a:pPr>
            <a:r>
              <a:rPr lang="zh-CN" altLang="en-US" sz="4000" b="1" dirty="0" smtClean="0">
                <a:solidFill>
                  <a:schemeClr val="bg1"/>
                </a:solidFill>
                <a:cs typeface="Arial" charset="0"/>
              </a:rPr>
              <a:t>总原则</a:t>
            </a:r>
            <a:r>
              <a:rPr lang="en-US" sz="4000" b="1" dirty="0" smtClean="0">
                <a:solidFill>
                  <a:schemeClr val="bg1"/>
                </a:solidFill>
                <a:cs typeface="Arial" charset="0"/>
              </a:rPr>
              <a:t>: </a:t>
            </a:r>
            <a:r>
              <a:rPr lang="zh-CN" altLang="en-US" sz="4000" b="1" dirty="0" smtClean="0">
                <a:solidFill>
                  <a:schemeClr val="bg1"/>
                </a:solidFill>
                <a:cs typeface="Arial" charset="0"/>
              </a:rPr>
              <a:t>罗马书</a:t>
            </a:r>
            <a:r>
              <a:rPr lang="en-US" sz="4000" b="1" dirty="0" smtClean="0">
                <a:solidFill>
                  <a:schemeClr val="bg1"/>
                </a:solidFill>
                <a:cs typeface="Arial" charset="0"/>
              </a:rPr>
              <a:t> </a:t>
            </a:r>
            <a:r>
              <a:rPr lang="en-US" sz="4000" b="1" dirty="0">
                <a:solidFill>
                  <a:schemeClr val="bg1"/>
                </a:solidFill>
                <a:cs typeface="Arial" charset="0"/>
              </a:rPr>
              <a:t>12:18</a:t>
            </a:r>
            <a:endParaRPr lang="en-US" sz="4000" dirty="0">
              <a:solidFill>
                <a:schemeClr val="tx2"/>
              </a:solidFill>
              <a:cs typeface="Arial" charset="0"/>
            </a:endParaRPr>
          </a:p>
        </p:txBody>
      </p:sp>
    </p:spTree>
    <p:extLst>
      <p:ext uri="{BB962C8B-B14F-4D97-AF65-F5344CB8AC3E}">
        <p14:creationId xmlns:p14="http://schemas.microsoft.com/office/powerpoint/2010/main" val="2028370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3000"/>
                                        <p:tgtEl>
                                          <p:spTgt spid="18"/>
                                        </p:tgtEl>
                                      </p:cBhvr>
                                    </p:animEffect>
                                    <p:anim calcmode="lin" valueType="num">
                                      <p:cBhvr>
                                        <p:cTn id="23" dur="3000" fill="hold"/>
                                        <p:tgtEl>
                                          <p:spTgt spid="18"/>
                                        </p:tgtEl>
                                        <p:attrNameLst>
                                          <p:attrName>ppt_x</p:attrName>
                                        </p:attrNameLst>
                                      </p:cBhvr>
                                      <p:tavLst>
                                        <p:tav tm="0">
                                          <p:val>
                                            <p:strVal val="#ppt_x"/>
                                          </p:val>
                                        </p:tav>
                                        <p:tav tm="100000">
                                          <p:val>
                                            <p:strVal val="#ppt_x"/>
                                          </p:val>
                                        </p:tav>
                                      </p:tavLst>
                                    </p:anim>
                                    <p:anim calcmode="lin" valueType="num">
                                      <p:cBhvr>
                                        <p:cTn id="24" dur="2700" decel="100000" fill="hold"/>
                                        <p:tgtEl>
                                          <p:spTgt spid="18"/>
                                        </p:tgtEl>
                                        <p:attrNameLst>
                                          <p:attrName>ppt_y</p:attrName>
                                        </p:attrNameLst>
                                      </p:cBhvr>
                                      <p:tavLst>
                                        <p:tav tm="0">
                                          <p:val>
                                            <p:strVal val="#ppt_y+1"/>
                                          </p:val>
                                        </p:tav>
                                        <p:tav tm="100000">
                                          <p:val>
                                            <p:strVal val="#ppt_y-.03"/>
                                          </p:val>
                                        </p:tav>
                                      </p:tavLst>
                                    </p:anim>
                                    <p:anim calcmode="lin" valueType="num">
                                      <p:cBhvr>
                                        <p:cTn id="25" dur="300" accel="100000" fill="hold">
                                          <p:stCondLst>
                                            <p:cond delay="27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6" grpId="0" build="p" autoUpdateAnimBg="0"/>
      <p:bldP spid="17" grpId="0" build="p" autoUpdateAnimBg="0"/>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ChangeArrowheads="1"/>
          </p:cNvSpPr>
          <p:nvPr>
            <p:ph type="title" idx="4294967295"/>
          </p:nvPr>
        </p:nvSpPr>
        <p:spPr/>
        <p:txBody>
          <a:bodyPr/>
          <a:lstStyle/>
          <a:p>
            <a:r>
              <a:rPr lang="en-US">
                <a:latin typeface="Arial" charset="0"/>
                <a:ea typeface="ＭＳ Ｐゴシック" charset="0"/>
              </a:rPr>
              <a:t>Make us one 3/3</a:t>
            </a:r>
          </a:p>
        </p:txBody>
      </p:sp>
      <p:pic>
        <p:nvPicPr>
          <p:cNvPr id="338946" name="Picture 3" descr="Sunrise &amp; Sunset 0680"/>
          <p:cNvPicPr>
            <a:picLocks noChangeAspect="1" noChangeArrowheads="1"/>
          </p:cNvPicPr>
          <p:nvPr/>
        </p:nvPicPr>
        <p:blipFill>
          <a:blip r:embed="rId3">
            <a:extLst>
              <a:ext uri="{28A0092B-C50C-407E-A947-70E740481C1C}">
                <a14:useLocalDpi xmlns:a14="http://schemas.microsoft.com/office/drawing/2010/main" val="0"/>
              </a:ext>
            </a:extLst>
          </a:blip>
          <a:srcRect l="244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034542" y="792163"/>
            <a:ext cx="10178542" cy="3416320"/>
          </a:xfrm>
          <a:prstGeom prst="rect">
            <a:avLst/>
          </a:prstGeom>
          <a:noFill/>
          <a:ln>
            <a:noFill/>
          </a:ln>
          <a:effectLst>
            <a:outerShdw blurRad="63500" dist="38099" dir="2700000" algn="ctr" rotWithShape="0">
              <a:schemeClr val="tx1">
                <a:alpha val="74998"/>
              </a:schemeClr>
            </a:outerShdw>
          </a:effectLst>
          <a:extLst/>
        </p:spPr>
        <p:txBody>
          <a:bodyPr wrap="square">
            <a:spAutoFit/>
          </a:bodyPr>
          <a:lstStyle/>
          <a:p>
            <a:pPr algn="ctr">
              <a:defRPr/>
            </a:pPr>
            <a:r>
              <a:rPr lang="zh-CN" altLang="en-US" sz="3600" b="1" dirty="0" smtClean="0">
                <a:solidFill>
                  <a:schemeClr val="bg1"/>
                </a:solidFill>
                <a:latin typeface="黑体"/>
                <a:ea typeface="黑体"/>
                <a:cs typeface="黑体"/>
              </a:rPr>
              <a:t>主啊</a:t>
            </a:r>
            <a:r>
              <a:rPr lang="en-US" altLang="zh-CN" sz="3600" b="1" dirty="0" smtClean="0">
                <a:solidFill>
                  <a:schemeClr val="bg1"/>
                </a:solidFill>
                <a:latin typeface="黑体"/>
                <a:ea typeface="黑体"/>
                <a:cs typeface="黑体"/>
              </a:rPr>
              <a:t>	</a:t>
            </a:r>
            <a:r>
              <a:rPr lang="zh-CN" altLang="en-US" sz="3600" b="1" dirty="0" smtClean="0">
                <a:solidFill>
                  <a:schemeClr val="bg1"/>
                </a:solidFill>
                <a:latin typeface="黑体"/>
                <a:ea typeface="黑体"/>
                <a:cs typeface="黑体"/>
              </a:rPr>
              <a:t>让我们合而为一</a:t>
            </a:r>
            <a:endParaRPr lang="en-US" altLang="zh-CN" sz="3600" b="1" dirty="0" smtClean="0">
              <a:solidFill>
                <a:schemeClr val="bg1"/>
              </a:solidFill>
              <a:latin typeface="黑体"/>
              <a:ea typeface="黑体"/>
              <a:cs typeface="黑体"/>
            </a:endParaRPr>
          </a:p>
          <a:p>
            <a:pPr algn="ctr">
              <a:defRPr/>
            </a:pPr>
            <a:r>
              <a:rPr lang="zh-CN" altLang="en-US" sz="3600" b="1" dirty="0" smtClean="0">
                <a:solidFill>
                  <a:schemeClr val="bg1"/>
                </a:solidFill>
                <a:latin typeface="黑体"/>
                <a:ea typeface="黑体"/>
                <a:cs typeface="黑体"/>
              </a:rPr>
              <a:t>让我们合而为一</a:t>
            </a:r>
            <a:endParaRPr lang="en-US" altLang="zh-CN" sz="3600" b="1" dirty="0" smtClean="0">
              <a:solidFill>
                <a:schemeClr val="bg1"/>
              </a:solidFill>
              <a:latin typeface="黑体"/>
              <a:ea typeface="黑体"/>
              <a:cs typeface="黑体"/>
            </a:endParaRPr>
          </a:p>
          <a:p>
            <a:pPr algn="ctr">
              <a:defRPr/>
            </a:pPr>
            <a:r>
              <a:rPr lang="zh-CN" altLang="en-US" sz="3600" b="1" dirty="0" smtClean="0">
                <a:solidFill>
                  <a:schemeClr val="bg1"/>
                </a:solidFill>
                <a:latin typeface="黑体"/>
                <a:ea typeface="黑体"/>
                <a:cs typeface="黑体"/>
              </a:rPr>
              <a:t>圣灵啊</a:t>
            </a:r>
            <a:r>
              <a:rPr lang="en-US" altLang="zh-CN" sz="3600" b="1" dirty="0" smtClean="0">
                <a:solidFill>
                  <a:schemeClr val="bg1"/>
                </a:solidFill>
                <a:latin typeface="黑体"/>
                <a:ea typeface="黑体"/>
                <a:cs typeface="黑体"/>
              </a:rPr>
              <a:t>	</a:t>
            </a:r>
            <a:r>
              <a:rPr lang="zh-CN" altLang="en-US" sz="3600" b="1" dirty="0" smtClean="0">
                <a:solidFill>
                  <a:schemeClr val="bg1"/>
                </a:solidFill>
                <a:latin typeface="黑体"/>
                <a:ea typeface="黑体"/>
                <a:cs typeface="黑体"/>
              </a:rPr>
              <a:t>让我们合而为一</a:t>
            </a:r>
            <a:endParaRPr lang="en-US" sz="3600" b="1" dirty="0">
              <a:solidFill>
                <a:schemeClr val="bg1"/>
              </a:solidFill>
              <a:latin typeface="黑体"/>
              <a:ea typeface="黑体"/>
              <a:cs typeface="黑体"/>
            </a:endParaRPr>
          </a:p>
          <a:p>
            <a:pPr algn="ctr">
              <a:defRPr/>
            </a:pPr>
            <a:r>
              <a:rPr lang="zh-CN" altLang="en-US" sz="3600" b="1" dirty="0" smtClean="0">
                <a:solidFill>
                  <a:schemeClr val="bg1"/>
                </a:solidFill>
                <a:latin typeface="黑体"/>
                <a:ea typeface="黑体"/>
                <a:cs typeface="黑体"/>
              </a:rPr>
              <a:t>愿你爱涌流</a:t>
            </a:r>
            <a:endParaRPr lang="en-US" altLang="zh-CN" sz="3600" b="1" dirty="0" smtClean="0">
              <a:solidFill>
                <a:schemeClr val="bg1"/>
              </a:solidFill>
              <a:latin typeface="黑体"/>
              <a:ea typeface="黑体"/>
              <a:cs typeface="黑体"/>
            </a:endParaRPr>
          </a:p>
          <a:p>
            <a:pPr algn="ctr">
              <a:defRPr/>
            </a:pPr>
            <a:r>
              <a:rPr lang="zh-CN" altLang="en-US" sz="3600" b="1" dirty="0" smtClean="0">
                <a:solidFill>
                  <a:schemeClr val="bg1"/>
                </a:solidFill>
                <a:latin typeface="黑体"/>
                <a:ea typeface="黑体"/>
                <a:cs typeface="黑体"/>
              </a:rPr>
              <a:t>让世界知道</a:t>
            </a:r>
            <a:endParaRPr lang="en-US" altLang="zh-CN" sz="3600" b="1" dirty="0">
              <a:solidFill>
                <a:schemeClr val="bg1"/>
              </a:solidFill>
              <a:latin typeface="黑体"/>
              <a:ea typeface="黑体"/>
              <a:cs typeface="黑体"/>
            </a:endParaRPr>
          </a:p>
          <a:p>
            <a:pPr algn="ctr">
              <a:defRPr/>
            </a:pPr>
            <a:r>
              <a:rPr lang="zh-CN" altLang="en-US" sz="3600" b="1" dirty="0" smtClean="0">
                <a:solidFill>
                  <a:schemeClr val="bg1"/>
                </a:solidFill>
                <a:latin typeface="黑体"/>
                <a:ea typeface="黑体"/>
                <a:cs typeface="黑体"/>
              </a:rPr>
              <a:t>我们在你的里面合而为一</a:t>
            </a:r>
            <a:endParaRPr lang="en-US" sz="3600" b="1" dirty="0">
              <a:solidFill>
                <a:schemeClr val="bg1"/>
              </a:solidFill>
              <a:latin typeface="黑体"/>
              <a:ea typeface="黑体"/>
              <a:cs typeface="黑体"/>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zh-CN" altLang="en-US" dirty="0" smtClean="0">
                <a:latin typeface="黑体"/>
                <a:ea typeface="黑体"/>
                <a:cs typeface="黑体"/>
              </a:rPr>
              <a:t>上帝在对你说什么？</a:t>
            </a:r>
            <a:endParaRPr kumimoji="0" lang="en-US" sz="3600" dirty="0">
              <a:latin typeface="黑体"/>
              <a:ea typeface="黑体"/>
              <a:cs typeface="黑体"/>
            </a:endParaRPr>
          </a:p>
        </p:txBody>
      </p:sp>
      <p:sp>
        <p:nvSpPr>
          <p:cNvPr id="115405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115405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latin typeface="Arial Black" charset="0"/>
              </a:rPr>
              <a:t>M</a:t>
            </a:r>
            <a:endParaRPr lang="en-US" smtClean="0"/>
          </a:p>
        </p:txBody>
      </p:sp>
      <p:sp>
        <p:nvSpPr>
          <p:cNvPr id="115405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8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82"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3" name="Oval 35"/>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4" name="Oval 36"/>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5" name="Line 37"/>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6" name="Oval 38"/>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7" name="Text Box 39"/>
          <p:cNvSpPr txBox="1">
            <a:spLocks noChangeArrowheads="1"/>
          </p:cNvSpPr>
          <p:nvPr/>
        </p:nvSpPr>
        <p:spPr bwMode="auto">
          <a:xfrm>
            <a:off x="3878263" y="2916238"/>
            <a:ext cx="4808537" cy="584775"/>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smtClean="0">
                <a:solidFill>
                  <a:schemeClr val="tx2"/>
                </a:solidFill>
                <a:effectLst>
                  <a:outerShdw blurRad="38100" dist="38100" dir="2700000" algn="tl">
                    <a:srgbClr val="000000"/>
                  </a:outerShdw>
                </a:effectLst>
                <a:latin typeface="黑体"/>
                <a:ea typeface="黑体"/>
                <a:cs typeface="黑体"/>
              </a:rPr>
              <a:t>b.  </a:t>
            </a:r>
            <a:r>
              <a:rPr lang="zh-CN" altLang="en-US" sz="3200" b="1" dirty="0" smtClean="0">
                <a:solidFill>
                  <a:schemeClr val="tx2"/>
                </a:solidFill>
                <a:effectLst>
                  <a:outerShdw blurRad="38100" dist="38100" dir="2700000" algn="tl">
                    <a:srgbClr val="000000"/>
                  </a:outerShdw>
                </a:effectLst>
                <a:latin typeface="黑体"/>
                <a:ea typeface="黑体"/>
                <a:cs typeface="黑体"/>
              </a:rPr>
              <a:t>你自己的生活</a:t>
            </a:r>
            <a:endParaRPr lang="en-US" dirty="0" smtClean="0">
              <a:effectLst>
                <a:outerShdw blurRad="38100" dist="38100" dir="2700000" algn="tl">
                  <a:srgbClr val="000000"/>
                </a:outerShdw>
              </a:effectLst>
              <a:latin typeface="黑体"/>
              <a:ea typeface="黑体"/>
              <a:cs typeface="黑体"/>
            </a:endParaRPr>
          </a:p>
        </p:txBody>
      </p:sp>
      <p:sp>
        <p:nvSpPr>
          <p:cNvPr id="1154088" name="Text Box 40"/>
          <p:cNvSpPr txBox="1">
            <a:spLocks noChangeArrowheads="1"/>
          </p:cNvSpPr>
          <p:nvPr/>
        </p:nvSpPr>
        <p:spPr bwMode="auto">
          <a:xfrm>
            <a:off x="3878263" y="4364038"/>
            <a:ext cx="4808537" cy="584775"/>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smtClean="0">
                <a:solidFill>
                  <a:schemeClr val="tx2"/>
                </a:solidFill>
                <a:effectLst>
                  <a:outerShdw blurRad="38100" dist="38100" dir="2700000" algn="tl">
                    <a:srgbClr val="000000"/>
                  </a:outerShdw>
                </a:effectLst>
                <a:latin typeface="黑体"/>
                <a:ea typeface="黑体"/>
                <a:cs typeface="黑体"/>
              </a:rPr>
              <a:t>c.  </a:t>
            </a:r>
            <a:r>
              <a:rPr lang="zh-CN" altLang="en-US" sz="3200" b="1" dirty="0" smtClean="0">
                <a:solidFill>
                  <a:schemeClr val="tx2"/>
                </a:solidFill>
                <a:effectLst>
                  <a:outerShdw blurRad="38100" dist="38100" dir="2700000" algn="tl">
                    <a:srgbClr val="000000"/>
                  </a:outerShdw>
                </a:effectLst>
                <a:latin typeface="黑体"/>
                <a:ea typeface="黑体"/>
                <a:cs typeface="黑体"/>
              </a:rPr>
              <a:t>帮助他人</a:t>
            </a:r>
            <a:endParaRPr lang="en-US" sz="3200" b="1" dirty="0" smtClean="0">
              <a:solidFill>
                <a:schemeClr val="tx2"/>
              </a:solidFill>
              <a:effectLst>
                <a:outerShdw blurRad="38100" dist="38100" dir="2700000" algn="tl">
                  <a:srgbClr val="000000"/>
                </a:outerShdw>
              </a:effectLst>
              <a:latin typeface="黑体"/>
              <a:ea typeface="黑体"/>
              <a:cs typeface="黑体"/>
            </a:endParaRPr>
          </a:p>
        </p:txBody>
      </p:sp>
      <p:sp>
        <p:nvSpPr>
          <p:cNvPr id="1154054" name="Text Box 6"/>
          <p:cNvSpPr txBox="1">
            <a:spLocks noChangeArrowheads="1"/>
          </p:cNvSpPr>
          <p:nvPr/>
        </p:nvSpPr>
        <p:spPr bwMode="auto">
          <a:xfrm>
            <a:off x="3878263" y="1468438"/>
            <a:ext cx="4808537" cy="584775"/>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smtClean="0">
                <a:solidFill>
                  <a:schemeClr val="tx2"/>
                </a:solidFill>
                <a:effectLst>
                  <a:outerShdw blurRad="38100" dist="38100" dir="2700000" algn="tl">
                    <a:srgbClr val="000000"/>
                  </a:outerShdw>
                </a:effectLst>
                <a:latin typeface="黑体"/>
                <a:ea typeface="黑体"/>
                <a:cs typeface="黑体"/>
              </a:rPr>
              <a:t>a.  </a:t>
            </a:r>
            <a:r>
              <a:rPr lang="zh-CN" altLang="en-US" sz="3200" b="1" dirty="0" smtClean="0">
                <a:solidFill>
                  <a:schemeClr val="tx2"/>
                </a:solidFill>
                <a:effectLst>
                  <a:outerShdw blurRad="38100" dist="38100" dir="2700000" algn="tl">
                    <a:srgbClr val="000000"/>
                  </a:outerShdw>
                </a:effectLst>
                <a:latin typeface="黑体"/>
                <a:ea typeface="黑体"/>
                <a:cs typeface="黑体"/>
              </a:rPr>
              <a:t>教会肢体</a:t>
            </a:r>
            <a:endParaRPr lang="en-US" sz="3200" b="1" dirty="0" smtClean="0">
              <a:solidFill>
                <a:schemeClr val="tx2"/>
              </a:solidFill>
              <a:effectLst>
                <a:outerShdw blurRad="38100" dist="38100" dir="2700000" algn="tl">
                  <a:srgbClr val="000000"/>
                </a:outerShdw>
              </a:effectLst>
              <a:latin typeface="黑体"/>
              <a:ea typeface="黑体"/>
              <a:cs typeface="黑体"/>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08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154082"/>
                                        </p:tgtEl>
                                        <p:attrNameLst>
                                          <p:attrName>style.visibility</p:attrName>
                                        </p:attrNameLst>
                                      </p:cBhvr>
                                      <p:to>
                                        <p:strVal val="visible"/>
                                      </p:to>
                                    </p:set>
                                    <p:animEffect transition="in" filter="wipe(left)">
                                      <p:cBhvr>
                                        <p:cTn id="26" dur="500"/>
                                        <p:tgtEl>
                                          <p:spTgt spid="1154082"/>
                                        </p:tgtEl>
                                      </p:cBhvr>
                                    </p:animEffect>
                                  </p:childTnLst>
                                </p:cTn>
                              </p:par>
                            </p:childTnLst>
                          </p:cTn>
                        </p:par>
                        <p:par>
                          <p:cTn id="27" fill="hold" nodeType="afterGroup">
                            <p:stCondLst>
                              <p:cond delay="5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1154083"/>
                                        </p:tgtEl>
                                        <p:attrNameLst>
                                          <p:attrName>style.visibility</p:attrName>
                                        </p:attrNameLst>
                                      </p:cBhvr>
                                      <p:to>
                                        <p:strVal val="visible"/>
                                      </p:to>
                                    </p:set>
                                    <p:anim calcmode="lin" valueType="num">
                                      <p:cBhvr>
                                        <p:cTn id="30" dur="1000" fill="hold"/>
                                        <p:tgtEl>
                                          <p:spTgt spid="1154083"/>
                                        </p:tgtEl>
                                        <p:attrNameLst>
                                          <p:attrName>ppt_w</p:attrName>
                                        </p:attrNameLst>
                                      </p:cBhvr>
                                      <p:tavLst>
                                        <p:tav tm="0">
                                          <p:val>
                                            <p:fltVal val="0"/>
                                          </p:val>
                                        </p:tav>
                                        <p:tav tm="100000">
                                          <p:val>
                                            <p:strVal val="#ppt_w"/>
                                          </p:val>
                                        </p:tav>
                                      </p:tavLst>
                                    </p:anim>
                                    <p:anim calcmode="lin" valueType="num">
                                      <p:cBhvr>
                                        <p:cTn id="31" dur="1000" fill="hold"/>
                                        <p:tgtEl>
                                          <p:spTgt spid="1154083"/>
                                        </p:tgtEl>
                                        <p:attrNameLst>
                                          <p:attrName>ppt_h</p:attrName>
                                        </p:attrNameLst>
                                      </p:cBhvr>
                                      <p:tavLst>
                                        <p:tav tm="0">
                                          <p:val>
                                            <p:fltVal val="0"/>
                                          </p:val>
                                        </p:tav>
                                        <p:tav tm="100000">
                                          <p:val>
                                            <p:strVal val="#ppt_h"/>
                                          </p:val>
                                        </p:tav>
                                      </p:tavLst>
                                    </p:anim>
                                    <p:anim calcmode="lin" valueType="num">
                                      <p:cBhvr>
                                        <p:cTn id="32" dur="1000" fill="hold"/>
                                        <p:tgtEl>
                                          <p:spTgt spid="1154083"/>
                                        </p:tgtEl>
                                        <p:attrNameLst>
                                          <p:attrName>style.rotation</p:attrName>
                                        </p:attrNameLst>
                                      </p:cBhvr>
                                      <p:tavLst>
                                        <p:tav tm="0">
                                          <p:val>
                                            <p:fltVal val="90"/>
                                          </p:val>
                                        </p:tav>
                                        <p:tav tm="100000">
                                          <p:val>
                                            <p:fltVal val="0"/>
                                          </p:val>
                                        </p:tav>
                                      </p:tavLst>
                                    </p:anim>
                                    <p:animEffect transition="in" filter="fade">
                                      <p:cBhvr>
                                        <p:cTn id="33" dur="1000"/>
                                        <p:tgtEl>
                                          <p:spTgt spid="1154083"/>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54085"/>
                                        </p:tgtEl>
                                        <p:attrNameLst>
                                          <p:attrName>style.visibility</p:attrName>
                                        </p:attrNameLst>
                                      </p:cBhvr>
                                      <p:to>
                                        <p:strVal val="visible"/>
                                      </p:to>
                                    </p:set>
                                    <p:animEffect transition="in" filter="wipe(left)">
                                      <p:cBhvr>
                                        <p:cTn id="37" dur="500"/>
                                        <p:tgtEl>
                                          <p:spTgt spid="1154085"/>
                                        </p:tgtEl>
                                      </p:cBhvr>
                                    </p:animEffect>
                                  </p:childTnLst>
                                </p:cTn>
                              </p:par>
                            </p:childTnLst>
                          </p:cTn>
                        </p:par>
                        <p:par>
                          <p:cTn id="38" fill="hold" nodeType="afterGroup">
                            <p:stCondLst>
                              <p:cond delay="2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154084"/>
                                        </p:tgtEl>
                                        <p:attrNameLst>
                                          <p:attrName>style.visibility</p:attrName>
                                        </p:attrNameLst>
                                      </p:cBhvr>
                                      <p:to>
                                        <p:strVal val="visible"/>
                                      </p:to>
                                    </p:set>
                                    <p:anim calcmode="lin" valueType="num">
                                      <p:cBhvr>
                                        <p:cTn id="41" dur="1000" fill="hold"/>
                                        <p:tgtEl>
                                          <p:spTgt spid="1154084"/>
                                        </p:tgtEl>
                                        <p:attrNameLst>
                                          <p:attrName>ppt_w</p:attrName>
                                        </p:attrNameLst>
                                      </p:cBhvr>
                                      <p:tavLst>
                                        <p:tav tm="0">
                                          <p:val>
                                            <p:fltVal val="0"/>
                                          </p:val>
                                        </p:tav>
                                        <p:tav tm="100000">
                                          <p:val>
                                            <p:strVal val="#ppt_w"/>
                                          </p:val>
                                        </p:tav>
                                      </p:tavLst>
                                    </p:anim>
                                    <p:anim calcmode="lin" valueType="num">
                                      <p:cBhvr>
                                        <p:cTn id="42" dur="1000" fill="hold"/>
                                        <p:tgtEl>
                                          <p:spTgt spid="1154084"/>
                                        </p:tgtEl>
                                        <p:attrNameLst>
                                          <p:attrName>ppt_h</p:attrName>
                                        </p:attrNameLst>
                                      </p:cBhvr>
                                      <p:tavLst>
                                        <p:tav tm="0">
                                          <p:val>
                                            <p:fltVal val="0"/>
                                          </p:val>
                                        </p:tav>
                                        <p:tav tm="100000">
                                          <p:val>
                                            <p:strVal val="#ppt_h"/>
                                          </p:val>
                                        </p:tav>
                                      </p:tavLst>
                                    </p:anim>
                                    <p:anim calcmode="lin" valueType="num">
                                      <p:cBhvr>
                                        <p:cTn id="43" dur="1000" fill="hold"/>
                                        <p:tgtEl>
                                          <p:spTgt spid="1154084"/>
                                        </p:tgtEl>
                                        <p:attrNameLst>
                                          <p:attrName>style.rotation</p:attrName>
                                        </p:attrNameLst>
                                      </p:cBhvr>
                                      <p:tavLst>
                                        <p:tav tm="0">
                                          <p:val>
                                            <p:fltVal val="90"/>
                                          </p:val>
                                        </p:tav>
                                        <p:tav tm="100000">
                                          <p:val>
                                            <p:fltVal val="0"/>
                                          </p:val>
                                        </p:tav>
                                      </p:tavLst>
                                    </p:anim>
                                    <p:animEffect transition="in" filter="fade">
                                      <p:cBhvr>
                                        <p:cTn id="44" dur="1000"/>
                                        <p:tgtEl>
                                          <p:spTgt spid="115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3" grpId="0" animBg="1"/>
      <p:bldP spid="1154084" grpId="0" animBg="1"/>
      <p:bldP spid="1154086" grpId="0" animBg="1"/>
      <p:bldP spid="1154087" grpId="0" animBg="1"/>
      <p:bldP spid="1154088" grpId="0" animBg="1"/>
      <p:bldP spid="11540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smtClean="0">
                <a:solidFill>
                  <a:srgbClr val="FFFFFF"/>
                </a:solidFill>
                <a:latin typeface="黑体"/>
                <a:ea typeface="黑体"/>
                <a:cs typeface="黑体"/>
              </a:rPr>
              <a:t>免费获得该讲解</a:t>
            </a:r>
            <a:r>
              <a:rPr lang="en-US" sz="4000" dirty="0" smtClean="0">
                <a:solidFill>
                  <a:srgbClr val="FFFFFF"/>
                </a:solidFill>
                <a:latin typeface="黑体"/>
                <a:ea typeface="黑体"/>
                <a:cs typeface="黑体"/>
              </a:rPr>
              <a:t>!</a:t>
            </a:r>
            <a:endParaRPr lang="en-US" sz="1400" dirty="0" smtClean="0">
              <a:solidFill>
                <a:srgbClr val="FFFFFF"/>
              </a:solidFill>
              <a:latin typeface="黑体"/>
              <a:ea typeface="黑体"/>
              <a:cs typeface="黑体"/>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TW" altLang="en-US" sz="3200" b="1" dirty="0">
                <a:solidFill>
                  <a:srgbClr val="FFFFFF"/>
                </a:solidFill>
                <a:latin typeface="Arial" charset="0"/>
                <a:ea typeface="SimSun" charset="0"/>
                <a:cs typeface="SimSun" charset="0"/>
              </a:rPr>
              <a:t>新约全书讲</a:t>
            </a:r>
            <a:r>
              <a:rPr lang="zh-TW" altLang="en-US" sz="3200" b="1" dirty="0" smtClean="0">
                <a:solidFill>
                  <a:srgbClr val="FFFFFF"/>
                </a:solidFill>
                <a:latin typeface="Arial" charset="0"/>
                <a:ea typeface="SimSun" charset="0"/>
                <a:cs typeface="SimSun" charset="0"/>
              </a:rPr>
              <a:t>章</a:t>
            </a:r>
            <a:r>
              <a:rPr lang="en-US" altLang="zh-TW" sz="3200" b="1" dirty="0" smtClean="0">
                <a:solidFill>
                  <a:srgbClr val="FFFFFF"/>
                </a:solidFill>
                <a:latin typeface="Arial" charset="0"/>
                <a:ea typeface="SimSun" charset="0"/>
                <a:cs typeface="SimSun" charset="0"/>
              </a:rPr>
              <a:t> • </a:t>
            </a:r>
            <a:r>
              <a:rPr lang="en-US" sz="3200" b="1" dirty="0"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312284066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26"/>
          <p:cNvSpPr>
            <a:spLocks noGrp="1" noChangeArrowheads="1"/>
          </p:cNvSpPr>
          <p:nvPr>
            <p:ph type="title"/>
          </p:nvPr>
        </p:nvSpPr>
        <p:spPr/>
        <p:txBody>
          <a:bodyPr/>
          <a:lstStyle/>
          <a:p>
            <a:pPr eaLnBrk="1" hangingPunct="1">
              <a:defRPr/>
            </a:pPr>
            <a:r>
              <a:rPr lang="en-US">
                <a:solidFill>
                  <a:schemeClr val="tx1"/>
                </a:solidFill>
                <a:latin typeface="Arial" charset="0"/>
                <a:ea typeface="ＭＳ Ｐゴシック" charset="0"/>
                <a:cs typeface="ＭＳ Ｐゴシック" charset="0"/>
              </a:rPr>
              <a:t>Black</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62" name="Picture 5" descr="roman colum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3319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3" name="Rectangle 6"/>
          <p:cNvSpPr>
            <a:spLocks noGrp="1" noChangeArrowheads="1"/>
          </p:cNvSpPr>
          <p:nvPr>
            <p:ph type="title"/>
          </p:nvPr>
        </p:nvSpPr>
        <p:spPr>
          <a:xfrm>
            <a:off x="2743200" y="274638"/>
            <a:ext cx="6096000" cy="2773362"/>
          </a:xfrm>
        </p:spPr>
        <p:txBody>
          <a:bodyPr/>
          <a:lstStyle/>
          <a:p>
            <a:pPr eaLnBrk="1" hangingPunct="1"/>
            <a:r>
              <a:rPr lang="en-US" sz="8800" b="1">
                <a:latin typeface="Arial" charset="0"/>
                <a:ea typeface="ＭＳ Ｐゴシック" charset="0"/>
              </a:rPr>
              <a:t>Relational Pillars</a:t>
            </a:r>
            <a:endParaRPr lang="en-US" sz="5400" b="1">
              <a:latin typeface="Arial" charset="0"/>
              <a:ea typeface="ＭＳ Ｐゴシック" charset="0"/>
            </a:endParaRPr>
          </a:p>
        </p:txBody>
      </p:sp>
      <p:sp>
        <p:nvSpPr>
          <p:cNvPr id="245765" name="Rectangle 8"/>
          <p:cNvSpPr>
            <a:spLocks noChangeArrowheads="1"/>
          </p:cNvSpPr>
          <p:nvPr/>
        </p:nvSpPr>
        <p:spPr bwMode="auto">
          <a:xfrm>
            <a:off x="2411760" y="1484784"/>
            <a:ext cx="6400800" cy="239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8000" b="1" dirty="0" smtClean="0">
                <a:solidFill>
                  <a:schemeClr val="bg1"/>
                </a:solidFill>
                <a:cs typeface="Arial" charset="0"/>
              </a:rPr>
              <a:t>信徒的</a:t>
            </a:r>
            <a:endParaRPr lang="en-US" altLang="zh-CN" sz="8000" b="1" dirty="0" smtClean="0">
              <a:solidFill>
                <a:schemeClr val="bg1"/>
              </a:solidFill>
              <a:cs typeface="Arial" charset="0"/>
            </a:endParaRPr>
          </a:p>
          <a:p>
            <a:pPr algn="ctr" eaLnBrk="1" hangingPunct="1"/>
            <a:r>
              <a:rPr lang="zh-CN" altLang="en-US" sz="8000" b="1" dirty="0" smtClean="0">
                <a:solidFill>
                  <a:schemeClr val="bg1"/>
                </a:solidFill>
                <a:cs typeface="Arial" charset="0"/>
              </a:rPr>
              <a:t>人际关系支柱</a:t>
            </a:r>
            <a:endParaRPr lang="en-US" sz="8000" b="1" dirty="0">
              <a:solidFill>
                <a:schemeClr val="bg1"/>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181600" y="76200"/>
            <a:ext cx="3962400" cy="865188"/>
          </a:xfrm>
        </p:spPr>
        <p:txBody>
          <a:bodyPr/>
          <a:lstStyle/>
          <a:p>
            <a:pPr eaLnBrk="1" hangingPunct="1">
              <a:defRPr/>
            </a:pPr>
            <a:r>
              <a:rPr lang="zh-CN" altLang="en-US" b="1" i="1" dirty="0" smtClean="0">
                <a:latin typeface="黑体"/>
                <a:ea typeface="黑体"/>
                <a:cs typeface="黑体"/>
              </a:rPr>
              <a:t>恋爱</a:t>
            </a:r>
            <a:r>
              <a:rPr lang="en-US" b="1" i="1" dirty="0" smtClean="0">
                <a:latin typeface="Times New Roman" charset="0"/>
                <a:ea typeface="ＭＳ Ｐゴシック" charset="0"/>
              </a:rPr>
              <a:t>, </a:t>
            </a:r>
            <a:r>
              <a:rPr lang="en-US" b="1" i="1" dirty="0">
                <a:latin typeface="Times New Roman" charset="0"/>
                <a:ea typeface="ＭＳ Ｐゴシック" charset="0"/>
              </a:rPr>
              <a:t>1982</a:t>
            </a:r>
          </a:p>
        </p:txBody>
      </p:sp>
      <p:pic>
        <p:nvPicPr>
          <p:cNvPr id="247810" name="Picture 3" descr="China"/>
          <p:cNvPicPr>
            <a:picLocks noChangeAspect="1" noChangeArrowheads="1"/>
          </p:cNvPicPr>
          <p:nvPr/>
        </p:nvPicPr>
        <p:blipFill>
          <a:blip r:embed="rId3">
            <a:extLst>
              <a:ext uri="{28A0092B-C50C-407E-A947-70E740481C1C}">
                <a14:useLocalDpi xmlns:a14="http://schemas.microsoft.com/office/drawing/2010/main" val="0"/>
              </a:ext>
            </a:extLst>
          </a:blip>
          <a:srcRect l="10080" t="57753" r="15329" b="6595"/>
          <a:stretch>
            <a:fillRect/>
          </a:stretch>
        </p:blipFill>
        <p:spPr bwMode="auto">
          <a:xfrm>
            <a:off x="4343400" y="990600"/>
            <a:ext cx="5638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7988" name="Picture 4" descr="Engagement"/>
          <p:cNvPicPr>
            <a:picLocks noChangeAspect="1" noChangeArrowheads="1"/>
          </p:cNvPicPr>
          <p:nvPr/>
        </p:nvPicPr>
        <p:blipFill>
          <a:blip r:embed="rId4">
            <a:extLst>
              <a:ext uri="{28A0092B-C50C-407E-A947-70E740481C1C}">
                <a14:useLocalDpi xmlns:a14="http://schemas.microsoft.com/office/drawing/2010/main" val="0"/>
              </a:ext>
            </a:extLst>
          </a:blip>
          <a:srcRect t="35670" r="29027"/>
          <a:stretch>
            <a:fillRect/>
          </a:stretch>
        </p:blipFill>
        <p:spPr bwMode="auto">
          <a:xfrm>
            <a:off x="0" y="536575"/>
            <a:ext cx="43434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7989" name="Picture 5" descr="Engagement"/>
          <p:cNvPicPr>
            <a:picLocks noChangeAspect="1" noChangeArrowheads="1"/>
          </p:cNvPicPr>
          <p:nvPr/>
        </p:nvPicPr>
        <p:blipFill>
          <a:blip r:embed="rId4"/>
          <a:srcRect l="17432" t="775" r="38988" b="67430"/>
          <a:stretch>
            <a:fillRect/>
          </a:stretch>
        </p:blipFill>
        <p:spPr bwMode="auto">
          <a:xfrm rot="850441">
            <a:off x="4122738" y="3505200"/>
            <a:ext cx="2667000" cy="3124200"/>
          </a:xfrm>
          <a:prstGeom prst="rect">
            <a:avLst/>
          </a:prstGeom>
          <a:noFill/>
          <a:effectLst>
            <a:outerShdw blurRad="63500" dist="107763" dir="13500000" algn="ctr" rotWithShape="0">
              <a:schemeClr val="folHlink">
                <a:alpha val="50000"/>
              </a:schemeClr>
            </a:outerShdw>
          </a:effectLs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37989"/>
                                        </p:tgtEl>
                                        <p:attrNameLst>
                                          <p:attrName>style.visibility</p:attrName>
                                        </p:attrNameLst>
                                      </p:cBhvr>
                                      <p:to>
                                        <p:strVal val="visible"/>
                                      </p:to>
                                    </p:set>
                                    <p:animEffect transition="in" filter="blinds(horizontal)">
                                      <p:cBhvr>
                                        <p:cTn id="7" dur="2000"/>
                                        <p:tgtEl>
                                          <p:spTgt spid="937989"/>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937988"/>
                                        </p:tgtEl>
                                        <p:attrNameLst>
                                          <p:attrName>style.visibility</p:attrName>
                                        </p:attrNameLst>
                                      </p:cBhvr>
                                      <p:to>
                                        <p:strVal val="visible"/>
                                      </p:to>
                                    </p:set>
                                    <p:animEffect transition="in" filter="blinds(horizontal)">
                                      <p:cBhvr>
                                        <p:cTn id="11" dur="2000"/>
                                        <p:tgtEl>
                                          <p:spTgt spid="93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pic>
        <p:nvPicPr>
          <p:cNvPr id="249858" name="Picture 4" descr="Susan300dpiOct06"/>
          <p:cNvPicPr>
            <a:picLocks noChangeAspect="1" noChangeArrowheads="1"/>
          </p:cNvPicPr>
          <p:nvPr/>
        </p:nvPicPr>
        <p:blipFill>
          <a:blip r:embed="rId3">
            <a:extLst>
              <a:ext uri="{28A0092B-C50C-407E-A947-70E740481C1C}">
                <a14:useLocalDpi xmlns:a14="http://schemas.microsoft.com/office/drawing/2010/main" val="0"/>
              </a:ext>
            </a:extLst>
          </a:blip>
          <a:srcRect t="6767" b="25565"/>
          <a:stretch>
            <a:fillRect/>
          </a:stretch>
        </p:blipFill>
        <p:spPr bwMode="auto">
          <a:xfrm>
            <a:off x="990600" y="0"/>
            <a:ext cx="7223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699" name="Rectangle 3"/>
          <p:cNvSpPr>
            <a:spLocks noGrp="1" noChangeArrowheads="1"/>
          </p:cNvSpPr>
          <p:nvPr>
            <p:ph type="title" idx="4294967295"/>
          </p:nvPr>
        </p:nvSpPr>
        <p:spPr>
          <a:xfrm>
            <a:off x="0" y="5949280"/>
            <a:ext cx="9144000" cy="908720"/>
          </a:xfrm>
          <a:solidFill>
            <a:srgbClr val="000000"/>
          </a:solidFill>
        </p:spPr>
        <p:txBody>
          <a:bodyPr/>
          <a:lstStyle/>
          <a:p>
            <a:pPr>
              <a:defRPr/>
            </a:pPr>
            <a:r>
              <a:rPr lang="en-US" sz="5400" b="1" dirty="0" smtClean="0">
                <a:solidFill>
                  <a:schemeClr val="tx1"/>
                </a:solidFill>
                <a:latin typeface="Arial" charset="0"/>
                <a:cs typeface="+mj-cs"/>
              </a:rPr>
              <a:t>Susan Kay Griffith</a:t>
            </a:r>
          </a:p>
        </p:txBody>
      </p:sp>
    </p:spTree>
    <p:extLst>
      <p:ext uri="{BB962C8B-B14F-4D97-AF65-F5344CB8AC3E}">
        <p14:creationId xmlns:p14="http://schemas.microsoft.com/office/powerpoint/2010/main" val="205976198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6418"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9"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dirty="0" smtClean="0">
                <a:effectLst>
                  <a:outerShdw blurRad="38100" dist="38100" dir="2700000" algn="tl">
                    <a:srgbClr val="FFFFFF"/>
                  </a:outerShdw>
                </a:effectLst>
                <a:ea typeface="ＭＳ Ｐゴシック" charset="0"/>
              </a:rPr>
              <a:t>Matthew</a:t>
            </a:r>
            <a:r>
              <a:rPr lang="uk-UA" altLang="ja-JP" b="1" dirty="0" smtClean="0">
                <a:effectLst>
                  <a:outerShdw blurRad="38100" dist="38100" dir="2700000" algn="tl">
                    <a:srgbClr val="FFFFFF"/>
                  </a:outerShdw>
                </a:effectLst>
                <a:ea typeface="ＭＳ Ｐゴシック" charset="0"/>
              </a:rPr>
              <a:t>'</a:t>
            </a:r>
            <a:r>
              <a:rPr lang="en-US" b="1" dirty="0" smtClean="0">
                <a:effectLst>
                  <a:outerShdw blurRad="38100" dist="38100" dir="2700000" algn="tl">
                    <a:srgbClr val="FFFFFF"/>
                  </a:outerShdw>
                </a:effectLst>
                <a:ea typeface="ＭＳ Ｐゴシック" charset="0"/>
              </a:rPr>
              <a:t>s </a:t>
            </a:r>
            <a:r>
              <a:rPr lang="en-US" b="1" dirty="0">
                <a:effectLst>
                  <a:outerShdw blurRad="38100" dist="38100" dir="2700000" algn="tl">
                    <a:srgbClr val="FFFFFF"/>
                  </a:outerShdw>
                </a:effectLst>
                <a:ea typeface="ＭＳ Ｐゴシック" charset="0"/>
              </a:rPr>
              <a:t>Relational Pillars</a:t>
            </a:r>
            <a:endParaRPr lang="en-US" dirty="0">
              <a:ea typeface="ＭＳ Ｐゴシック"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zh-CN" sz="4400" b="1">
                <a:solidFill>
                  <a:srgbClr val="FFFFFF"/>
                </a:solidFill>
                <a:ea typeface="MS PGothic" charset="0"/>
                <a:cs typeface="Arial" charset="0"/>
              </a:rPr>
              <a:t>5:23-24</a:t>
            </a:r>
            <a:endParaRPr lang="en-US" altLang="zh-CN" sz="4400">
              <a:solidFill>
                <a:srgbClr val="000000"/>
              </a:solidFill>
              <a:ea typeface="MS PGothic" charset="0"/>
              <a:cs typeface="Arial"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a:solidFill>
                  <a:srgbClr val="FFFFFF"/>
                </a:solidFill>
                <a:latin typeface="SimHei" charset="0"/>
                <a:ea typeface="MS PGothic" charset="0"/>
                <a:cs typeface="SimHei" charset="0"/>
              </a:rPr>
              <a:t>你是</a:t>
            </a:r>
            <a:r>
              <a:rPr lang="en-US" altLang="ja-JP" sz="4400" b="1" i="1">
                <a:solidFill>
                  <a:srgbClr val="FFFFFF"/>
                </a:solidFill>
                <a:latin typeface="SimHei" charset="0"/>
                <a:ea typeface="MS PGothic" charset="0"/>
                <a:cs typeface="Arial" charset="0"/>
              </a:rPr>
              <a:t>:</a:t>
            </a:r>
            <a:endParaRPr lang="en-US" altLang="zh-CN" sz="4400" i="1">
              <a:solidFill>
                <a:srgbClr val="000000"/>
              </a:solidFill>
              <a:latin typeface="SimHei" charset="0"/>
              <a:ea typeface="MS PGothic" charset="0"/>
              <a:cs typeface="Arial" charset="0"/>
            </a:endParaRPr>
          </a:p>
        </p:txBody>
      </p:sp>
      <p:sp>
        <p:nvSpPr>
          <p:cNvPr id="946185" name="Rectangle 9"/>
          <p:cNvSpPr>
            <a:spLocks noChangeArrowheads="1"/>
          </p:cNvSpPr>
          <p:nvPr/>
        </p:nvSpPr>
        <p:spPr bwMode="auto">
          <a:xfrm>
            <a:off x="0" y="41148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i="1">
                <a:solidFill>
                  <a:srgbClr val="FFFFFF"/>
                </a:solidFill>
                <a:latin typeface="SimHei" charset="0"/>
                <a:ea typeface="MS PGothic" charset="0"/>
                <a:cs typeface="SimHei" charset="0"/>
              </a:rPr>
              <a:t>问题</a:t>
            </a:r>
            <a:r>
              <a:rPr lang="en-US" altLang="ja-JP" sz="4400" b="1" i="1">
                <a:solidFill>
                  <a:srgbClr val="FFFFFF"/>
                </a:solidFill>
                <a:latin typeface="SimHei" charset="0"/>
                <a:ea typeface="MS PGothic" charset="0"/>
                <a:cs typeface="Arial" charset="0"/>
              </a:rPr>
              <a:t>:</a:t>
            </a:r>
            <a:endParaRPr lang="en-US" altLang="zh-CN" sz="4400" i="1">
              <a:solidFill>
                <a:srgbClr val="000000"/>
              </a:solidFill>
              <a:latin typeface="SimHei" charset="0"/>
              <a:ea typeface="MS PGothic" charset="0"/>
              <a:cs typeface="Arial" charset="0"/>
            </a:endParaRPr>
          </a:p>
        </p:txBody>
      </p:sp>
      <p:sp>
        <p:nvSpPr>
          <p:cNvPr id="946186" name="Rectangle 10"/>
          <p:cNvSpPr>
            <a:spLocks noChangeArrowheads="1"/>
          </p:cNvSpPr>
          <p:nvPr/>
        </p:nvSpPr>
        <p:spPr bwMode="auto">
          <a:xfrm>
            <a:off x="2895600" y="3124200"/>
            <a:ext cx="3044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冒犯别人者</a:t>
            </a:r>
            <a:endParaRPr lang="zh-CN" altLang="en-US" sz="4400">
              <a:solidFill>
                <a:srgbClr val="000000"/>
              </a:solidFill>
              <a:latin typeface="SimHei" charset="0"/>
              <a:ea typeface="MS PGothic" charset="0"/>
              <a:cs typeface="SimHei"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400" b="1">
                <a:solidFill>
                  <a:srgbClr val="FFFFFF"/>
                </a:solidFill>
                <a:latin typeface="SimHei" charset="0"/>
                <a:ea typeface="MS PGothic" charset="0"/>
                <a:cs typeface="SimHei" charset="0"/>
              </a:rPr>
              <a:t>一般情况</a:t>
            </a:r>
            <a:endParaRPr lang="zh-CN" altLang="en-US" sz="4400">
              <a:solidFill>
                <a:srgbClr val="000000"/>
              </a:solidFill>
              <a:latin typeface="SimHei" charset="0"/>
              <a:ea typeface="MS PGothic" charset="0"/>
              <a:cs typeface="SimHei" charset="0"/>
            </a:endParaRPr>
          </a:p>
        </p:txBody>
      </p:sp>
      <p:sp>
        <p:nvSpPr>
          <p:cNvPr id="316426" name="Rectangle 16"/>
          <p:cNvSpPr>
            <a:spLocks noChangeArrowheads="1"/>
          </p:cNvSpPr>
          <p:nvPr/>
        </p:nvSpPr>
        <p:spPr bwMode="auto">
          <a:xfrm>
            <a:off x="457200" y="152400"/>
            <a:ext cx="8686800" cy="11430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zh-CN" altLang="en-US" sz="4400" b="1" dirty="0">
                <a:solidFill>
                  <a:srgbClr val="FFFFFF"/>
                </a:solidFill>
                <a:latin typeface="黑体"/>
                <a:ea typeface="黑体"/>
                <a:cs typeface="黑体"/>
              </a:rPr>
              <a:t>马太福音的人际关系支柱</a:t>
            </a:r>
          </a:p>
        </p:txBody>
      </p:sp>
      <p:pic>
        <p:nvPicPr>
          <p:cNvPr id="316427" name="Picture 15"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219741"/>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6184">
                                            <p:txEl>
                                              <p:pRg st="0" end="0"/>
                                            </p:txEl>
                                          </p:spTgt>
                                        </p:tgtEl>
                                        <p:attrNameLst>
                                          <p:attrName>style.visibility</p:attrName>
                                        </p:attrNameLst>
                                      </p:cBhvr>
                                      <p:to>
                                        <p:strVal val="visible"/>
                                      </p:to>
                                    </p:set>
                                    <p:animEffect transition="in" filter="fade">
                                      <p:cBhvr>
                                        <p:cTn id="11" dur="500"/>
                                        <p:tgtEl>
                                          <p:spTgt spid="946184">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6186">
                                            <p:txEl>
                                              <p:pRg st="0" end="0"/>
                                            </p:txEl>
                                          </p:spTgt>
                                        </p:tgtEl>
                                        <p:attrNameLst>
                                          <p:attrName>style.visibility</p:attrName>
                                        </p:attrNameLst>
                                      </p:cBhvr>
                                      <p:to>
                                        <p:strVal val="visible"/>
                                      </p:to>
                                    </p:set>
                                    <p:animEffect transition="in" filter="fade">
                                      <p:cBhvr>
                                        <p:cTn id="15" dur="500"/>
                                        <p:tgtEl>
                                          <p:spTgt spid="946186">
                                            <p:txEl>
                                              <p:pRg st="0" end="0"/>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6185">
                                            <p:txEl>
                                              <p:pRg st="0" end="0"/>
                                            </p:txEl>
                                          </p:spTgt>
                                        </p:tgtEl>
                                        <p:attrNameLst>
                                          <p:attrName>style.visibility</p:attrName>
                                        </p:attrNameLst>
                                      </p:cBhvr>
                                      <p:to>
                                        <p:strVal val="visible"/>
                                      </p:to>
                                    </p:set>
                                    <p:animEffect transition="in" filter="fade">
                                      <p:cBhvr>
                                        <p:cTn id="19" dur="500"/>
                                        <p:tgtEl>
                                          <p:spTgt spid="946185">
                                            <p:txEl>
                                              <p:pRg st="0" end="0"/>
                                            </p:txEl>
                                          </p:spTgt>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6188">
                                            <p:txEl>
                                              <p:pRg st="0" end="0"/>
                                            </p:txEl>
                                          </p:spTgt>
                                        </p:tgtEl>
                                        <p:attrNameLst>
                                          <p:attrName>style.visibility</p:attrName>
                                        </p:attrNameLst>
                                      </p:cBhvr>
                                      <p:to>
                                        <p:strVal val="visible"/>
                                      </p:to>
                                    </p:set>
                                    <p:animEffect transition="in" filter="fade">
                                      <p:cBhvr>
                                        <p:cTn id="23"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10943</TotalTime>
  <Words>3583</Words>
  <Application>Microsoft Macintosh PowerPoint</Application>
  <PresentationFormat>On-screen Show (4:3)</PresentationFormat>
  <Paragraphs>607</Paragraphs>
  <Slides>57</Slides>
  <Notes>57</Notes>
  <HiddenSlides>0</HiddenSlides>
  <MMClips>0</MMClips>
  <ScaleCrop>false</ScaleCrop>
  <HeadingPairs>
    <vt:vector size="4" baseType="variant">
      <vt:variant>
        <vt:lpstr>Theme</vt:lpstr>
      </vt:variant>
      <vt:variant>
        <vt:i4>24</vt:i4>
      </vt:variant>
      <vt:variant>
        <vt:lpstr>Slide Titles</vt:lpstr>
      </vt:variant>
      <vt:variant>
        <vt:i4>57</vt:i4>
      </vt:variant>
    </vt:vector>
  </HeadingPairs>
  <TitlesOfParts>
    <vt:vector size="81" baseType="lpstr">
      <vt:lpstr>Blank Presentation</vt:lpstr>
      <vt:lpstr>Kimono</vt:lpstr>
      <vt:lpstr>Beam</vt:lpstr>
      <vt:lpstr>Orbit</vt:lpstr>
      <vt:lpstr>Schmooze</vt:lpstr>
      <vt:lpstr>Pulse</vt:lpstr>
      <vt:lpstr>Default Design</vt:lpstr>
      <vt:lpstr>Network</vt:lpstr>
      <vt:lpstr>2_Pulse</vt:lpstr>
      <vt:lpstr>2_Default Design</vt:lpstr>
      <vt:lpstr>3_Default Design</vt:lpstr>
      <vt:lpstr>3_Pulse</vt:lpstr>
      <vt:lpstr>1_Skyline</vt:lpstr>
      <vt:lpstr>4_Default Design</vt:lpstr>
      <vt:lpstr>2_Schmooze</vt:lpstr>
      <vt:lpstr>1_Alchemy</vt:lpstr>
      <vt:lpstr>2_Blends</vt:lpstr>
      <vt:lpstr>3_Schmooze</vt:lpstr>
      <vt:lpstr>3_Blank Presentation</vt:lpstr>
      <vt:lpstr>2_Expedition</vt:lpstr>
      <vt:lpstr>1_Justice</vt:lpstr>
      <vt:lpstr>3_Expedition</vt:lpstr>
      <vt:lpstr>Justice</vt:lpstr>
      <vt:lpstr>20_Default Design</vt:lpstr>
      <vt:lpstr>如何修复关系</vt:lpstr>
      <vt:lpstr>十字路团(1981-83)</vt:lpstr>
      <vt:lpstr>中国， 1981</vt:lpstr>
      <vt:lpstr>十字路事工</vt:lpstr>
      <vt:lpstr>Black</vt:lpstr>
      <vt:lpstr>Relational Pillars</vt:lpstr>
      <vt:lpstr>恋爱, 1982</vt:lpstr>
      <vt:lpstr>Susan Kay Griffith</vt:lpstr>
      <vt:lpstr>Matthew's Relational Pillars</vt:lpstr>
      <vt:lpstr>马太福音 5:23-24</vt:lpstr>
      <vt:lpstr>马太福音 5:23-24</vt:lpstr>
      <vt:lpstr>主餐</vt:lpstr>
      <vt:lpstr>Matthew's Relational Pillars</vt:lpstr>
      <vt:lpstr>如何正确地挽回犯罪的基督徒?</vt:lpstr>
      <vt:lpstr>其他关系</vt:lpstr>
      <vt:lpstr>Black</vt:lpstr>
      <vt:lpstr>马太福音第18节</vt:lpstr>
      <vt:lpstr>马太福音18:15-20</vt:lpstr>
      <vt:lpstr>The Point of Verses 15-17</vt:lpstr>
      <vt:lpstr>PowerPoint Presentation</vt:lpstr>
      <vt:lpstr>Restore People in Sin</vt:lpstr>
      <vt:lpstr>神挽回的 四个步骤：</vt:lpstr>
      <vt:lpstr>挽回的第一步： 你亲自向他说</vt:lpstr>
      <vt:lpstr>Matthew's Relational Pillars</vt:lpstr>
      <vt:lpstr>Matthew's Relational Pillars</vt:lpstr>
      <vt:lpstr>亲自去</vt:lpstr>
      <vt:lpstr>1996</vt:lpstr>
      <vt:lpstr>兄弟们…</vt:lpstr>
      <vt:lpstr>为何不面对面交锋?</vt:lpstr>
      <vt:lpstr>挽回的第一步： 你亲自向他说</vt:lpstr>
      <vt:lpstr>挽回的第二步： 带一两个人同去</vt:lpstr>
      <vt:lpstr>第二步骤的问题</vt:lpstr>
      <vt:lpstr>申命记 19:15</vt:lpstr>
      <vt:lpstr>挽回的第三步： 告知教会全体</vt:lpstr>
      <vt:lpstr>为什么要告知教会全体？</vt:lpstr>
      <vt:lpstr>挽回的第四步： 看他作外邦人</vt:lpstr>
      <vt:lpstr>Sins Worthy of Discipline</vt:lpstr>
      <vt:lpstr>Sins Worthy of Discipline</vt:lpstr>
      <vt:lpstr>The Point of Verses 15-17</vt:lpstr>
      <vt:lpstr>神挽回的 四个步骤：</vt:lpstr>
      <vt:lpstr>第二个问题的答案在第18-20节： 为何要正确地挽回犯罪跌倒的基督徒？</vt:lpstr>
      <vt:lpstr>第18-20节的重点：</vt:lpstr>
      <vt:lpstr>为何要执行处分?   当我们尝试挽回…</vt:lpstr>
      <vt:lpstr>A Better Translation…</vt:lpstr>
      <vt:lpstr>马太18:19</vt:lpstr>
      <vt:lpstr>诗篇  82:1,6  (给以色列的统治者／神明) </vt:lpstr>
      <vt:lpstr>为何要执行处分?   当我们尝试挽回…</vt:lpstr>
      <vt:lpstr>太18:20</vt:lpstr>
      <vt:lpstr>我们为何要合宜地挽回犯了罪的基督徒呢？</vt:lpstr>
      <vt:lpstr>中心意思:</vt:lpstr>
      <vt:lpstr>Matthew's Relational Pillars</vt:lpstr>
      <vt:lpstr>总原则</vt:lpstr>
      <vt:lpstr>Matthew's Relational Pillars</vt:lpstr>
      <vt:lpstr>Make us one 3/3</vt:lpstr>
      <vt:lpstr>上帝在对你说什么？</vt:lpstr>
      <vt:lpstr>新约全书讲章 • BibleStudyDownloads.org</vt:lpstr>
      <vt:lpstr>Black</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Rick Griffith</dc:creator>
  <cp:lastModifiedBy>Rick Griffith</cp:lastModifiedBy>
  <cp:revision>482</cp:revision>
  <dcterms:created xsi:type="dcterms:W3CDTF">2006-11-14T08:25:02Z</dcterms:created>
  <dcterms:modified xsi:type="dcterms:W3CDTF">2016-03-03T04:17:10Z</dcterms:modified>
</cp:coreProperties>
</file>